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64" r:id="rId6"/>
    <p:sldId id="265" r:id="rId7"/>
    <p:sldId id="266" r:id="rId8"/>
    <p:sldId id="258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scalle Cup" initials="PC" lastIdx="1" clrIdx="0">
    <p:extLst>
      <p:ext uri="{19B8F6BF-5375-455C-9EA6-DF929625EA0E}">
        <p15:presenceInfo xmlns:p15="http://schemas.microsoft.com/office/powerpoint/2012/main" userId="S::p.cup@helicon.nl::acdf420d-3d1b-463e-9173-44ff0cd1b3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B78DB-DE77-4E71-B78C-2B761A106017}" v="20" dt="2020-02-17T14:58:27.3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cdf420d-3d1b-463e-9173-44ff0cd1b36a" providerId="ADAL" clId="{705B78DB-DE77-4E71-B78C-2B761A106017}"/>
    <pc:docChg chg="undo custSel mod addSld delSld modSld">
      <pc:chgData name="Pascalle Cup" userId="acdf420d-3d1b-463e-9173-44ff0cd1b36a" providerId="ADAL" clId="{705B78DB-DE77-4E71-B78C-2B761A106017}" dt="2020-02-17T14:59:18.912" v="459" actId="122"/>
      <pc:docMkLst>
        <pc:docMk/>
      </pc:docMkLst>
      <pc:sldChg chg="modSp">
        <pc:chgData name="Pascalle Cup" userId="acdf420d-3d1b-463e-9173-44ff0cd1b36a" providerId="ADAL" clId="{705B78DB-DE77-4E71-B78C-2B761A106017}" dt="2020-02-17T14:58:46.043" v="450" actId="20577"/>
        <pc:sldMkLst>
          <pc:docMk/>
          <pc:sldMk cId="459785008" sldId="256"/>
        </pc:sldMkLst>
        <pc:spChg chg="mod">
          <ac:chgData name="Pascalle Cup" userId="acdf420d-3d1b-463e-9173-44ff0cd1b36a" providerId="ADAL" clId="{705B78DB-DE77-4E71-B78C-2B761A106017}" dt="2020-02-17T14:58:46.043" v="450" actId="20577"/>
          <ac:spMkLst>
            <pc:docMk/>
            <pc:sldMk cId="459785008" sldId="256"/>
            <ac:spMk id="3" creationId="{50BF4535-0690-4FE5-B469-4C3353D557CF}"/>
          </ac:spMkLst>
        </pc:spChg>
      </pc:sldChg>
      <pc:sldChg chg="delSp del">
        <pc:chgData name="Pascalle Cup" userId="acdf420d-3d1b-463e-9173-44ff0cd1b36a" providerId="ADAL" clId="{705B78DB-DE77-4E71-B78C-2B761A106017}" dt="2020-02-17T14:53:51.352" v="211" actId="47"/>
        <pc:sldMkLst>
          <pc:docMk/>
          <pc:sldMk cId="561908898" sldId="257"/>
        </pc:sldMkLst>
        <pc:spChg chg="del">
          <ac:chgData name="Pascalle Cup" userId="acdf420d-3d1b-463e-9173-44ff0cd1b36a" providerId="ADAL" clId="{705B78DB-DE77-4E71-B78C-2B761A106017}" dt="2020-02-17T14:53:48.620" v="210"/>
          <ac:spMkLst>
            <pc:docMk/>
            <pc:sldMk cId="561908898" sldId="257"/>
            <ac:spMk id="2" creationId="{2BA06089-09D4-4E80-9934-5E68876CA06E}"/>
          </ac:spMkLst>
        </pc:spChg>
        <pc:picChg chg="del">
          <ac:chgData name="Pascalle Cup" userId="acdf420d-3d1b-463e-9173-44ff0cd1b36a" providerId="ADAL" clId="{705B78DB-DE77-4E71-B78C-2B761A106017}" dt="2020-02-17T14:53:27.349" v="209" actId="478"/>
          <ac:picMkLst>
            <pc:docMk/>
            <pc:sldMk cId="561908898" sldId="257"/>
            <ac:picMk id="4" creationId="{8F65E33E-5B97-47F9-BF76-0755E6E1D688}"/>
          </ac:picMkLst>
        </pc:picChg>
      </pc:sldChg>
      <pc:sldChg chg="addSp modSp">
        <pc:chgData name="Pascalle Cup" userId="acdf420d-3d1b-463e-9173-44ff0cd1b36a" providerId="ADAL" clId="{705B78DB-DE77-4E71-B78C-2B761A106017}" dt="2020-02-17T14:56:19.974" v="317" actId="1076"/>
        <pc:sldMkLst>
          <pc:docMk/>
          <pc:sldMk cId="3458080473" sldId="258"/>
        </pc:sldMkLst>
        <pc:spChg chg="mod">
          <ac:chgData name="Pascalle Cup" userId="acdf420d-3d1b-463e-9173-44ff0cd1b36a" providerId="ADAL" clId="{705B78DB-DE77-4E71-B78C-2B761A106017}" dt="2020-02-17T14:56:11.413" v="314" actId="1076"/>
          <ac:spMkLst>
            <pc:docMk/>
            <pc:sldMk cId="3458080473" sldId="258"/>
            <ac:spMk id="3" creationId="{F6FAD5DB-14A3-440F-A1D0-F1B8903EC04D}"/>
          </ac:spMkLst>
        </pc:spChg>
        <pc:spChg chg="mod">
          <ac:chgData name="Pascalle Cup" userId="acdf420d-3d1b-463e-9173-44ff0cd1b36a" providerId="ADAL" clId="{705B78DB-DE77-4E71-B78C-2B761A106017}" dt="2020-02-17T14:56:16.654" v="316" actId="1076"/>
          <ac:spMkLst>
            <pc:docMk/>
            <pc:sldMk cId="3458080473" sldId="258"/>
            <ac:spMk id="4" creationId="{77BBA169-BF74-4B18-A25B-624E5E9CEEBA}"/>
          </ac:spMkLst>
        </pc:spChg>
        <pc:spChg chg="mod">
          <ac:chgData name="Pascalle Cup" userId="acdf420d-3d1b-463e-9173-44ff0cd1b36a" providerId="ADAL" clId="{705B78DB-DE77-4E71-B78C-2B761A106017}" dt="2020-02-17T14:56:00.700" v="311" actId="1076"/>
          <ac:spMkLst>
            <pc:docMk/>
            <pc:sldMk cId="3458080473" sldId="258"/>
            <ac:spMk id="5" creationId="{E930AB25-00AB-4395-85F6-6AD2A68391CD}"/>
          </ac:spMkLst>
        </pc:spChg>
        <pc:spChg chg="add mod">
          <ac:chgData name="Pascalle Cup" userId="acdf420d-3d1b-463e-9173-44ff0cd1b36a" providerId="ADAL" clId="{705B78DB-DE77-4E71-B78C-2B761A106017}" dt="2020-02-17T14:56:19.974" v="317" actId="1076"/>
          <ac:spMkLst>
            <pc:docMk/>
            <pc:sldMk cId="3458080473" sldId="258"/>
            <ac:spMk id="6" creationId="{4C301764-EAF2-4556-B6E2-3A4A66239C1B}"/>
          </ac:spMkLst>
        </pc:spChg>
      </pc:sldChg>
      <pc:sldChg chg="del">
        <pc:chgData name="Pascalle Cup" userId="acdf420d-3d1b-463e-9173-44ff0cd1b36a" providerId="ADAL" clId="{705B78DB-DE77-4E71-B78C-2B761A106017}" dt="2020-02-17T14:50:30.929" v="35" actId="47"/>
        <pc:sldMkLst>
          <pc:docMk/>
          <pc:sldMk cId="2453893974" sldId="259"/>
        </pc:sldMkLst>
      </pc:sldChg>
      <pc:sldChg chg="del">
        <pc:chgData name="Pascalle Cup" userId="acdf420d-3d1b-463e-9173-44ff0cd1b36a" providerId="ADAL" clId="{705B78DB-DE77-4E71-B78C-2B761A106017}" dt="2020-02-17T14:50:32.500" v="36" actId="47"/>
        <pc:sldMkLst>
          <pc:docMk/>
          <pc:sldMk cId="2203790345" sldId="260"/>
        </pc:sldMkLst>
      </pc:sldChg>
      <pc:sldChg chg="del">
        <pc:chgData name="Pascalle Cup" userId="acdf420d-3d1b-463e-9173-44ff0cd1b36a" providerId="ADAL" clId="{705B78DB-DE77-4E71-B78C-2B761A106017}" dt="2020-02-17T14:50:33.476" v="37" actId="47"/>
        <pc:sldMkLst>
          <pc:docMk/>
          <pc:sldMk cId="3282257200" sldId="261"/>
        </pc:sldMkLst>
      </pc:sldChg>
      <pc:sldChg chg="del">
        <pc:chgData name="Pascalle Cup" userId="acdf420d-3d1b-463e-9173-44ff0cd1b36a" providerId="ADAL" clId="{705B78DB-DE77-4E71-B78C-2B761A106017}" dt="2020-02-17T14:50:26.624" v="34" actId="47"/>
        <pc:sldMkLst>
          <pc:docMk/>
          <pc:sldMk cId="914748018" sldId="262"/>
        </pc:sldMkLst>
      </pc:sldChg>
      <pc:sldChg chg="addSp modSp add del">
        <pc:chgData name="Pascalle Cup" userId="acdf420d-3d1b-463e-9173-44ff0cd1b36a" providerId="ADAL" clId="{705B78DB-DE77-4E71-B78C-2B761A106017}" dt="2020-02-17T14:55:01.951" v="278" actId="47"/>
        <pc:sldMkLst>
          <pc:docMk/>
          <pc:sldMk cId="91317123" sldId="263"/>
        </pc:sldMkLst>
        <pc:spChg chg="add mod">
          <ac:chgData name="Pascalle Cup" userId="acdf420d-3d1b-463e-9173-44ff0cd1b36a" providerId="ADAL" clId="{705B78DB-DE77-4E71-B78C-2B761A106017}" dt="2020-02-17T14:50:22.720" v="33" actId="403"/>
          <ac:spMkLst>
            <pc:docMk/>
            <pc:sldMk cId="91317123" sldId="263"/>
            <ac:spMk id="2" creationId="{217BAAA1-74D5-473F-AE96-035974A3FA8C}"/>
          </ac:spMkLst>
        </pc:spChg>
      </pc:sldChg>
      <pc:sldChg chg="addSp delSp modSp add mod setBg">
        <pc:chgData name="Pascalle Cup" userId="acdf420d-3d1b-463e-9173-44ff0cd1b36a" providerId="ADAL" clId="{705B78DB-DE77-4E71-B78C-2B761A106017}" dt="2020-02-17T14:58:54.797" v="453" actId="26606"/>
        <pc:sldMkLst>
          <pc:docMk/>
          <pc:sldMk cId="238965527" sldId="264"/>
        </pc:sldMkLst>
        <pc:spChg chg="mod">
          <ac:chgData name="Pascalle Cup" userId="acdf420d-3d1b-463e-9173-44ff0cd1b36a" providerId="ADAL" clId="{705B78DB-DE77-4E71-B78C-2B761A106017}" dt="2020-02-17T14:58:54.797" v="453" actId="26606"/>
          <ac:spMkLst>
            <pc:docMk/>
            <pc:sldMk cId="238965527" sldId="264"/>
            <ac:spMk id="2" creationId="{8F7A20B2-0484-4021-96D4-0315CD30FAA3}"/>
          </ac:spMkLst>
        </pc:spChg>
        <pc:spChg chg="add del mod">
          <ac:chgData name="Pascalle Cup" userId="acdf420d-3d1b-463e-9173-44ff0cd1b36a" providerId="ADAL" clId="{705B78DB-DE77-4E71-B78C-2B761A106017}" dt="2020-02-17T14:58:54.797" v="453" actId="26606"/>
          <ac:spMkLst>
            <pc:docMk/>
            <pc:sldMk cId="238965527" sldId="264"/>
            <ac:spMk id="3" creationId="{8E8231D2-B30A-459C-98DF-ED1BA27D8E61}"/>
          </ac:spMkLst>
        </pc:spChg>
        <pc:spChg chg="add del">
          <ac:chgData name="Pascalle Cup" userId="acdf420d-3d1b-463e-9173-44ff0cd1b36a" providerId="ADAL" clId="{705B78DB-DE77-4E71-B78C-2B761A106017}" dt="2020-02-17T14:58:54.764" v="452" actId="26606"/>
          <ac:spMkLst>
            <pc:docMk/>
            <pc:sldMk cId="238965527" sldId="264"/>
            <ac:spMk id="10" creationId="{36D16D1E-4205-49F5-BD2A-DA769947C104}"/>
          </ac:spMkLst>
        </pc:spChg>
        <pc:spChg chg="add del">
          <ac:chgData name="Pascalle Cup" userId="acdf420d-3d1b-463e-9173-44ff0cd1b36a" providerId="ADAL" clId="{705B78DB-DE77-4E71-B78C-2B761A106017}" dt="2020-02-17T14:58:54.764" v="452" actId="26606"/>
          <ac:spMkLst>
            <pc:docMk/>
            <pc:sldMk cId="238965527" sldId="264"/>
            <ac:spMk id="12" creationId="{012FD100-C039-4E03-B5E4-2EDFA7290AA6}"/>
          </ac:spMkLst>
        </pc:spChg>
        <pc:spChg chg="add del">
          <ac:chgData name="Pascalle Cup" userId="acdf420d-3d1b-463e-9173-44ff0cd1b36a" providerId="ADAL" clId="{705B78DB-DE77-4E71-B78C-2B761A106017}" dt="2020-02-17T14:58:54.764" v="452" actId="26606"/>
          <ac:spMkLst>
            <pc:docMk/>
            <pc:sldMk cId="238965527" sldId="264"/>
            <ac:spMk id="16" creationId="{FB5993E2-C02B-4335-ABA5-D8EC465551E3}"/>
          </ac:spMkLst>
        </pc:spChg>
        <pc:spChg chg="add del">
          <ac:chgData name="Pascalle Cup" userId="acdf420d-3d1b-463e-9173-44ff0cd1b36a" providerId="ADAL" clId="{705B78DB-DE77-4E71-B78C-2B761A106017}" dt="2020-02-17T14:58:54.764" v="452" actId="26606"/>
          <ac:spMkLst>
            <pc:docMk/>
            <pc:sldMk cId="238965527" sldId="264"/>
            <ac:spMk id="18" creationId="{C0B801A2-5622-4BE8-9AD2-C337A2CD0022}"/>
          </ac:spMkLst>
        </pc:spChg>
        <pc:spChg chg="add del">
          <ac:chgData name="Pascalle Cup" userId="acdf420d-3d1b-463e-9173-44ff0cd1b36a" providerId="ADAL" clId="{705B78DB-DE77-4E71-B78C-2B761A106017}" dt="2020-02-17T14:58:54.764" v="452" actId="26606"/>
          <ac:spMkLst>
            <pc:docMk/>
            <pc:sldMk cId="238965527" sldId="264"/>
            <ac:spMk id="20" creationId="{B7AF614F-5BC3-4086-99F5-B87C5847A071}"/>
          </ac:spMkLst>
        </pc:spChg>
        <pc:spChg chg="add">
          <ac:chgData name="Pascalle Cup" userId="acdf420d-3d1b-463e-9173-44ff0cd1b36a" providerId="ADAL" clId="{705B78DB-DE77-4E71-B78C-2B761A106017}" dt="2020-02-17T14:58:54.797" v="453" actId="26606"/>
          <ac:spMkLst>
            <pc:docMk/>
            <pc:sldMk cId="238965527" sldId="264"/>
            <ac:spMk id="22" creationId="{36D16D1E-4205-49F5-BD2A-DA769947C104}"/>
          </ac:spMkLst>
        </pc:spChg>
        <pc:spChg chg="add">
          <ac:chgData name="Pascalle Cup" userId="acdf420d-3d1b-463e-9173-44ff0cd1b36a" providerId="ADAL" clId="{705B78DB-DE77-4E71-B78C-2B761A106017}" dt="2020-02-17T14:58:54.797" v="453" actId="26606"/>
          <ac:spMkLst>
            <pc:docMk/>
            <pc:sldMk cId="238965527" sldId="264"/>
            <ac:spMk id="23" creationId="{012FD100-C039-4E03-B5E4-2EDFA7290AA6}"/>
          </ac:spMkLst>
        </pc:spChg>
        <pc:graphicFrameChg chg="add del">
          <ac:chgData name="Pascalle Cup" userId="acdf420d-3d1b-463e-9173-44ff0cd1b36a" providerId="ADAL" clId="{705B78DB-DE77-4E71-B78C-2B761A106017}" dt="2020-02-17T14:58:54.764" v="452" actId="26606"/>
          <ac:graphicFrameMkLst>
            <pc:docMk/>
            <pc:sldMk cId="238965527" sldId="264"/>
            <ac:graphicFrameMk id="5" creationId="{DC5DE6DF-40EA-441D-A3A4-0756B70E129B}"/>
          </ac:graphicFrameMkLst>
        </pc:graphicFrameChg>
        <pc:graphicFrameChg chg="add">
          <ac:chgData name="Pascalle Cup" userId="acdf420d-3d1b-463e-9173-44ff0cd1b36a" providerId="ADAL" clId="{705B78DB-DE77-4E71-B78C-2B761A106017}" dt="2020-02-17T14:58:54.797" v="453" actId="26606"/>
          <ac:graphicFrameMkLst>
            <pc:docMk/>
            <pc:sldMk cId="238965527" sldId="264"/>
            <ac:graphicFrameMk id="25" creationId="{7B1841B4-FADA-45B7-AD8B-29C0AE071125}"/>
          </ac:graphicFrameMkLst>
        </pc:graphicFrameChg>
        <pc:cxnChg chg="add del">
          <ac:chgData name="Pascalle Cup" userId="acdf420d-3d1b-463e-9173-44ff0cd1b36a" providerId="ADAL" clId="{705B78DB-DE77-4E71-B78C-2B761A106017}" dt="2020-02-17T14:58:54.764" v="452" actId="26606"/>
          <ac:cxnSpMkLst>
            <pc:docMk/>
            <pc:sldMk cId="238965527" sldId="264"/>
            <ac:cxnSpMk id="14" creationId="{4418FCD2-8448-4A81-8EB4-72250F7827B4}"/>
          </ac:cxnSpMkLst>
        </pc:cxnChg>
        <pc:cxnChg chg="add">
          <ac:chgData name="Pascalle Cup" userId="acdf420d-3d1b-463e-9173-44ff0cd1b36a" providerId="ADAL" clId="{705B78DB-DE77-4E71-B78C-2B761A106017}" dt="2020-02-17T14:58:54.797" v="453" actId="26606"/>
          <ac:cxnSpMkLst>
            <pc:docMk/>
            <pc:sldMk cId="238965527" sldId="264"/>
            <ac:cxnSpMk id="24" creationId="{4418FCD2-8448-4A81-8EB4-72250F7827B4}"/>
          </ac:cxnSpMkLst>
        </pc:cxnChg>
      </pc:sldChg>
      <pc:sldChg chg="add del">
        <pc:chgData name="Pascalle Cup" userId="acdf420d-3d1b-463e-9173-44ff0cd1b36a" providerId="ADAL" clId="{705B78DB-DE77-4E71-B78C-2B761A106017}" dt="2020-02-17T14:52:28.489" v="168" actId="47"/>
        <pc:sldMkLst>
          <pc:docMk/>
          <pc:sldMk cId="57427561" sldId="265"/>
        </pc:sldMkLst>
      </pc:sldChg>
      <pc:sldChg chg="addSp delSp modSp add del">
        <pc:chgData name="Pascalle Cup" userId="acdf420d-3d1b-463e-9173-44ff0cd1b36a" providerId="ADAL" clId="{705B78DB-DE77-4E71-B78C-2B761A106017}" dt="2020-02-17T14:53:09.782" v="206" actId="47"/>
        <pc:sldMkLst>
          <pc:docMk/>
          <pc:sldMk cId="791674342" sldId="265"/>
        </pc:sldMkLst>
        <pc:spChg chg="add del mod">
          <ac:chgData name="Pascalle Cup" userId="acdf420d-3d1b-463e-9173-44ff0cd1b36a" providerId="ADAL" clId="{705B78DB-DE77-4E71-B78C-2B761A106017}" dt="2020-02-17T14:53:08.416" v="205" actId="478"/>
          <ac:spMkLst>
            <pc:docMk/>
            <pc:sldMk cId="791674342" sldId="265"/>
            <ac:spMk id="2" creationId="{EB9488C3-F409-4804-95D3-4E8AE1100CCF}"/>
          </ac:spMkLst>
        </pc:spChg>
      </pc:sldChg>
      <pc:sldChg chg="modSp add">
        <pc:chgData name="Pascalle Cup" userId="acdf420d-3d1b-463e-9173-44ff0cd1b36a" providerId="ADAL" clId="{705B78DB-DE77-4E71-B78C-2B761A106017}" dt="2020-02-17T14:53:18.747" v="208"/>
        <pc:sldMkLst>
          <pc:docMk/>
          <pc:sldMk cId="3070987714" sldId="265"/>
        </pc:sldMkLst>
        <pc:spChg chg="mod">
          <ac:chgData name="Pascalle Cup" userId="acdf420d-3d1b-463e-9173-44ff0cd1b36a" providerId="ADAL" clId="{705B78DB-DE77-4E71-B78C-2B761A106017}" dt="2020-02-17T14:53:18.747" v="208"/>
          <ac:spMkLst>
            <pc:docMk/>
            <pc:sldMk cId="3070987714" sldId="265"/>
            <ac:spMk id="2" creationId="{7D855412-EB97-43B8-A3DF-F46986F41F4A}"/>
          </ac:spMkLst>
        </pc:spChg>
      </pc:sldChg>
      <pc:sldChg chg="addSp delSp modSp add mod setBg">
        <pc:chgData name="Pascalle Cup" userId="acdf420d-3d1b-463e-9173-44ff0cd1b36a" providerId="ADAL" clId="{705B78DB-DE77-4E71-B78C-2B761A106017}" dt="2020-02-17T14:59:02.741" v="454" actId="26606"/>
        <pc:sldMkLst>
          <pc:docMk/>
          <pc:sldMk cId="3582013056" sldId="266"/>
        </pc:sldMkLst>
        <pc:spChg chg="mod">
          <ac:chgData name="Pascalle Cup" userId="acdf420d-3d1b-463e-9173-44ff0cd1b36a" providerId="ADAL" clId="{705B78DB-DE77-4E71-B78C-2B761A106017}" dt="2020-02-17T14:59:02.741" v="454" actId="26606"/>
          <ac:spMkLst>
            <pc:docMk/>
            <pc:sldMk cId="3582013056" sldId="266"/>
            <ac:spMk id="2" creationId="{1870DE99-D401-451D-A218-17F123C8CF9F}"/>
          </ac:spMkLst>
        </pc:spChg>
        <pc:spChg chg="add del mod">
          <ac:chgData name="Pascalle Cup" userId="acdf420d-3d1b-463e-9173-44ff0cd1b36a" providerId="ADAL" clId="{705B78DB-DE77-4E71-B78C-2B761A106017}" dt="2020-02-17T14:59:02.741" v="454" actId="26606"/>
          <ac:spMkLst>
            <pc:docMk/>
            <pc:sldMk cId="3582013056" sldId="266"/>
            <ac:spMk id="3" creationId="{1A5DACE4-E67E-4AED-86CD-272C2613957F}"/>
          </ac:spMkLst>
        </pc:spChg>
        <pc:spChg chg="add">
          <ac:chgData name="Pascalle Cup" userId="acdf420d-3d1b-463e-9173-44ff0cd1b36a" providerId="ADAL" clId="{705B78DB-DE77-4E71-B78C-2B761A106017}" dt="2020-02-17T14:59:02.741" v="454" actId="26606"/>
          <ac:spMkLst>
            <pc:docMk/>
            <pc:sldMk cId="3582013056" sldId="266"/>
            <ac:spMk id="10" creationId="{36D16D1E-4205-49F5-BD2A-DA769947C104}"/>
          </ac:spMkLst>
        </pc:spChg>
        <pc:spChg chg="add">
          <ac:chgData name="Pascalle Cup" userId="acdf420d-3d1b-463e-9173-44ff0cd1b36a" providerId="ADAL" clId="{705B78DB-DE77-4E71-B78C-2B761A106017}" dt="2020-02-17T14:59:02.741" v="454" actId="26606"/>
          <ac:spMkLst>
            <pc:docMk/>
            <pc:sldMk cId="3582013056" sldId="266"/>
            <ac:spMk id="12" creationId="{012FD100-C039-4E03-B5E4-2EDFA7290AA6}"/>
          </ac:spMkLst>
        </pc:spChg>
        <pc:spChg chg="add">
          <ac:chgData name="Pascalle Cup" userId="acdf420d-3d1b-463e-9173-44ff0cd1b36a" providerId="ADAL" clId="{705B78DB-DE77-4E71-B78C-2B761A106017}" dt="2020-02-17T14:59:02.741" v="454" actId="26606"/>
          <ac:spMkLst>
            <pc:docMk/>
            <pc:sldMk cId="3582013056" sldId="266"/>
            <ac:spMk id="16" creationId="{FB5993E2-C02B-4335-ABA5-D8EC465551E3}"/>
          </ac:spMkLst>
        </pc:spChg>
        <pc:spChg chg="add">
          <ac:chgData name="Pascalle Cup" userId="acdf420d-3d1b-463e-9173-44ff0cd1b36a" providerId="ADAL" clId="{705B78DB-DE77-4E71-B78C-2B761A106017}" dt="2020-02-17T14:59:02.741" v="454" actId="26606"/>
          <ac:spMkLst>
            <pc:docMk/>
            <pc:sldMk cId="3582013056" sldId="266"/>
            <ac:spMk id="18" creationId="{C0B801A2-5622-4BE8-9AD2-C337A2CD0022}"/>
          </ac:spMkLst>
        </pc:spChg>
        <pc:spChg chg="add">
          <ac:chgData name="Pascalle Cup" userId="acdf420d-3d1b-463e-9173-44ff0cd1b36a" providerId="ADAL" clId="{705B78DB-DE77-4E71-B78C-2B761A106017}" dt="2020-02-17T14:59:02.741" v="454" actId="26606"/>
          <ac:spMkLst>
            <pc:docMk/>
            <pc:sldMk cId="3582013056" sldId="266"/>
            <ac:spMk id="20" creationId="{B7AF614F-5BC3-4086-99F5-B87C5847A071}"/>
          </ac:spMkLst>
        </pc:spChg>
        <pc:graphicFrameChg chg="add">
          <ac:chgData name="Pascalle Cup" userId="acdf420d-3d1b-463e-9173-44ff0cd1b36a" providerId="ADAL" clId="{705B78DB-DE77-4E71-B78C-2B761A106017}" dt="2020-02-17T14:59:02.741" v="454" actId="26606"/>
          <ac:graphicFrameMkLst>
            <pc:docMk/>
            <pc:sldMk cId="3582013056" sldId="266"/>
            <ac:graphicFrameMk id="5" creationId="{CE5A93E0-2709-4EA7-9956-2FE906321192}"/>
          </ac:graphicFrameMkLst>
        </pc:graphicFrameChg>
        <pc:cxnChg chg="add">
          <ac:chgData name="Pascalle Cup" userId="acdf420d-3d1b-463e-9173-44ff0cd1b36a" providerId="ADAL" clId="{705B78DB-DE77-4E71-B78C-2B761A106017}" dt="2020-02-17T14:59:02.741" v="454" actId="26606"/>
          <ac:cxnSpMkLst>
            <pc:docMk/>
            <pc:sldMk cId="3582013056" sldId="266"/>
            <ac:cxnSpMk id="14" creationId="{4418FCD2-8448-4A81-8EB4-72250F7827B4}"/>
          </ac:cxnSpMkLst>
        </pc:cxnChg>
      </pc:sldChg>
      <pc:sldChg chg="addSp delSp modSp add mod setBg">
        <pc:chgData name="Pascalle Cup" userId="acdf420d-3d1b-463e-9173-44ff0cd1b36a" providerId="ADAL" clId="{705B78DB-DE77-4E71-B78C-2B761A106017}" dt="2020-02-17T14:59:18.912" v="459" actId="122"/>
        <pc:sldMkLst>
          <pc:docMk/>
          <pc:sldMk cId="2529127064" sldId="267"/>
        </pc:sldMkLst>
        <pc:spChg chg="mod ord">
          <ac:chgData name="Pascalle Cup" userId="acdf420d-3d1b-463e-9173-44ff0cd1b36a" providerId="ADAL" clId="{705B78DB-DE77-4E71-B78C-2B761A106017}" dt="2020-02-17T14:59:18.912" v="459" actId="122"/>
          <ac:spMkLst>
            <pc:docMk/>
            <pc:sldMk cId="2529127064" sldId="267"/>
            <ac:spMk id="2" creationId="{29935C9D-DF29-460F-9290-B3FFFAD4831E}"/>
          </ac:spMkLst>
        </pc:spChg>
        <pc:spChg chg="add del">
          <ac:chgData name="Pascalle Cup" userId="acdf420d-3d1b-463e-9173-44ff0cd1b36a" providerId="ADAL" clId="{705B78DB-DE77-4E71-B78C-2B761A106017}" dt="2020-02-17T14:58:27.392" v="434" actId="931"/>
          <ac:spMkLst>
            <pc:docMk/>
            <pc:sldMk cId="2529127064" sldId="267"/>
            <ac:spMk id="3" creationId="{1296D771-7732-4D8D-914A-E3D911E62CAC}"/>
          </ac:spMkLst>
        </pc:spChg>
        <pc:spChg chg="mod">
          <ac:chgData name="Pascalle Cup" userId="acdf420d-3d1b-463e-9173-44ff0cd1b36a" providerId="ADAL" clId="{705B78DB-DE77-4E71-B78C-2B761A106017}" dt="2020-02-17T14:59:15.120" v="458" actId="122"/>
          <ac:spMkLst>
            <pc:docMk/>
            <pc:sldMk cId="2529127064" sldId="267"/>
            <ac:spMk id="4" creationId="{FEC84484-0C33-4AD2-A8FB-FDC1D0CC7FA3}"/>
          </ac:spMkLst>
        </pc:spChg>
        <pc:spChg chg="add">
          <ac:chgData name="Pascalle Cup" userId="acdf420d-3d1b-463e-9173-44ff0cd1b36a" providerId="ADAL" clId="{705B78DB-DE77-4E71-B78C-2B761A106017}" dt="2020-02-17T14:58:30.640" v="435" actId="26606"/>
          <ac:spMkLst>
            <pc:docMk/>
            <pc:sldMk cId="2529127064" sldId="267"/>
            <ac:spMk id="15" creationId="{25C8D2C1-DA83-420D-9635-D52CE066B5DA}"/>
          </ac:spMkLst>
        </pc:spChg>
        <pc:spChg chg="add">
          <ac:chgData name="Pascalle Cup" userId="acdf420d-3d1b-463e-9173-44ff0cd1b36a" providerId="ADAL" clId="{705B78DB-DE77-4E71-B78C-2B761A106017}" dt="2020-02-17T14:58:30.640" v="435" actId="26606"/>
          <ac:spMkLst>
            <pc:docMk/>
            <pc:sldMk cId="2529127064" sldId="267"/>
            <ac:spMk id="17" creationId="{434F74C9-6A0B-409E-AD1C-45B58BE91BB8}"/>
          </ac:spMkLst>
        </pc:spChg>
        <pc:spChg chg="add">
          <ac:chgData name="Pascalle Cup" userId="acdf420d-3d1b-463e-9173-44ff0cd1b36a" providerId="ADAL" clId="{705B78DB-DE77-4E71-B78C-2B761A106017}" dt="2020-02-17T14:58:30.640" v="435" actId="26606"/>
          <ac:spMkLst>
            <pc:docMk/>
            <pc:sldMk cId="2529127064" sldId="267"/>
            <ac:spMk id="21" creationId="{9549EB89-5BFB-4E1E-AEEA-87C343D80563}"/>
          </ac:spMkLst>
        </pc:spChg>
        <pc:spChg chg="add">
          <ac:chgData name="Pascalle Cup" userId="acdf420d-3d1b-463e-9173-44ff0cd1b36a" providerId="ADAL" clId="{705B78DB-DE77-4E71-B78C-2B761A106017}" dt="2020-02-17T14:58:30.640" v="435" actId="26606"/>
          <ac:spMkLst>
            <pc:docMk/>
            <pc:sldMk cId="2529127064" sldId="267"/>
            <ac:spMk id="23" creationId="{3D1FA295-BDF6-44B9-90C5-FE3E2CE352AE}"/>
          </ac:spMkLst>
        </pc:spChg>
        <pc:spChg chg="add">
          <ac:chgData name="Pascalle Cup" userId="acdf420d-3d1b-463e-9173-44ff0cd1b36a" providerId="ADAL" clId="{705B78DB-DE77-4E71-B78C-2B761A106017}" dt="2020-02-17T14:58:30.640" v="435" actId="26606"/>
          <ac:spMkLst>
            <pc:docMk/>
            <pc:sldMk cId="2529127064" sldId="267"/>
            <ac:spMk id="25" creationId="{81A36F1F-EEAE-48D1-A1FB-BD6FC8506B4E}"/>
          </ac:spMkLst>
        </pc:spChg>
        <pc:picChg chg="add del mod">
          <ac:chgData name="Pascalle Cup" userId="acdf420d-3d1b-463e-9173-44ff0cd1b36a" providerId="ADAL" clId="{705B78DB-DE77-4E71-B78C-2B761A106017}" dt="2020-02-17T14:57:49.640" v="428" actId="931"/>
          <ac:picMkLst>
            <pc:docMk/>
            <pc:sldMk cId="2529127064" sldId="267"/>
            <ac:picMk id="6" creationId="{251EF5FF-BBED-49A6-865D-B7B16679F7D9}"/>
          </ac:picMkLst>
        </pc:picChg>
        <pc:picChg chg="add del mod">
          <ac:chgData name="Pascalle Cup" userId="acdf420d-3d1b-463e-9173-44ff0cd1b36a" providerId="ADAL" clId="{705B78DB-DE77-4E71-B78C-2B761A106017}" dt="2020-02-17T14:58:01.225" v="433" actId="931"/>
          <ac:picMkLst>
            <pc:docMk/>
            <pc:sldMk cId="2529127064" sldId="267"/>
            <ac:picMk id="8" creationId="{4D014BBF-7AA1-49EC-9F19-15069D2AD525}"/>
          </ac:picMkLst>
        </pc:picChg>
        <pc:picChg chg="add mod">
          <ac:chgData name="Pascalle Cup" userId="acdf420d-3d1b-463e-9173-44ff0cd1b36a" providerId="ADAL" clId="{705B78DB-DE77-4E71-B78C-2B761A106017}" dt="2020-02-17T14:58:30.640" v="435" actId="26606"/>
          <ac:picMkLst>
            <pc:docMk/>
            <pc:sldMk cId="2529127064" sldId="267"/>
            <ac:picMk id="10" creationId="{08EBFE92-8C8A-400B-8E0D-50369595DCB9}"/>
          </ac:picMkLst>
        </pc:picChg>
        <pc:cxnChg chg="add">
          <ac:chgData name="Pascalle Cup" userId="acdf420d-3d1b-463e-9173-44ff0cd1b36a" providerId="ADAL" clId="{705B78DB-DE77-4E71-B78C-2B761A106017}" dt="2020-02-17T14:58:30.640" v="435" actId="26606"/>
          <ac:cxnSpMkLst>
            <pc:docMk/>
            <pc:sldMk cId="2529127064" sldId="267"/>
            <ac:cxnSpMk id="19" creationId="{F5486A9D-1265-4B57-91E6-68E666B978BC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C901E-3195-460A-9735-B54FAC7406D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F4C9DBE-071F-4D7E-B895-0B26E643606B}">
      <dgm:prSet/>
      <dgm:spPr/>
      <dgm:t>
        <a:bodyPr/>
        <a:lstStyle/>
        <a:p>
          <a:pPr>
            <a:defRPr cap="all"/>
          </a:pPr>
          <a:r>
            <a:rPr lang="nl-NL"/>
            <a:t>Rooster van deze week</a:t>
          </a:r>
          <a:endParaRPr lang="en-US"/>
        </a:p>
      </dgm:t>
    </dgm:pt>
    <dgm:pt modelId="{D6461F9F-3A14-441C-9168-79A6DBBF5435}" type="parTrans" cxnId="{4B5FA51E-26E3-432C-B903-4557B7450D93}">
      <dgm:prSet/>
      <dgm:spPr/>
      <dgm:t>
        <a:bodyPr/>
        <a:lstStyle/>
        <a:p>
          <a:endParaRPr lang="en-US"/>
        </a:p>
      </dgm:t>
    </dgm:pt>
    <dgm:pt modelId="{E40E926B-A37F-41C3-975B-0C86F360CCF4}" type="sibTrans" cxnId="{4B5FA51E-26E3-432C-B903-4557B7450D93}">
      <dgm:prSet/>
      <dgm:spPr/>
      <dgm:t>
        <a:bodyPr/>
        <a:lstStyle/>
        <a:p>
          <a:endParaRPr lang="en-US"/>
        </a:p>
      </dgm:t>
    </dgm:pt>
    <dgm:pt modelId="{AF4BDABA-EAE7-46D8-B411-8D274FDB60C6}">
      <dgm:prSet/>
      <dgm:spPr/>
      <dgm:t>
        <a:bodyPr/>
        <a:lstStyle/>
        <a:p>
          <a:pPr>
            <a:defRPr cap="all"/>
          </a:pPr>
          <a:r>
            <a:rPr lang="nl-NL"/>
            <a:t>Opzet L&amp;O deze week </a:t>
          </a:r>
          <a:endParaRPr lang="en-US"/>
        </a:p>
      </dgm:t>
    </dgm:pt>
    <dgm:pt modelId="{BFF601EC-115E-4664-A4A7-46E1005C123B}" type="parTrans" cxnId="{30F7D1BB-8383-4864-A65B-AFC97B37B4C1}">
      <dgm:prSet/>
      <dgm:spPr/>
      <dgm:t>
        <a:bodyPr/>
        <a:lstStyle/>
        <a:p>
          <a:endParaRPr lang="en-US"/>
        </a:p>
      </dgm:t>
    </dgm:pt>
    <dgm:pt modelId="{B775A16B-7F96-4F26-9172-BE6F9E190B37}" type="sibTrans" cxnId="{30F7D1BB-8383-4864-A65B-AFC97B37B4C1}">
      <dgm:prSet/>
      <dgm:spPr/>
      <dgm:t>
        <a:bodyPr/>
        <a:lstStyle/>
        <a:p>
          <a:endParaRPr lang="en-US"/>
        </a:p>
      </dgm:t>
    </dgm:pt>
    <dgm:pt modelId="{950CE696-27CD-42DA-AD69-4072AB918CA7}">
      <dgm:prSet/>
      <dgm:spPr/>
      <dgm:t>
        <a:bodyPr/>
        <a:lstStyle/>
        <a:p>
          <a:pPr>
            <a:defRPr cap="all"/>
          </a:pPr>
          <a:r>
            <a:rPr lang="nl-NL"/>
            <a:t>Korte terugblik</a:t>
          </a:r>
          <a:endParaRPr lang="en-US"/>
        </a:p>
      </dgm:t>
    </dgm:pt>
    <dgm:pt modelId="{221A9AFA-C989-4E1D-9938-C7F0DD76A2D8}" type="parTrans" cxnId="{CCF0AA01-3416-4745-8905-DD986C2DD45C}">
      <dgm:prSet/>
      <dgm:spPr/>
      <dgm:t>
        <a:bodyPr/>
        <a:lstStyle/>
        <a:p>
          <a:endParaRPr lang="en-US"/>
        </a:p>
      </dgm:t>
    </dgm:pt>
    <dgm:pt modelId="{BB54C2A6-2BAB-4A7A-B06D-4C6838D7E037}" type="sibTrans" cxnId="{CCF0AA01-3416-4745-8905-DD986C2DD45C}">
      <dgm:prSet/>
      <dgm:spPr/>
      <dgm:t>
        <a:bodyPr/>
        <a:lstStyle/>
        <a:p>
          <a:endParaRPr lang="en-US"/>
        </a:p>
      </dgm:t>
    </dgm:pt>
    <dgm:pt modelId="{A282F35A-CB8E-4380-80C0-28AB84980146}">
      <dgm:prSet/>
      <dgm:spPr/>
      <dgm:t>
        <a:bodyPr/>
        <a:lstStyle/>
        <a:p>
          <a:pPr>
            <a:defRPr cap="all"/>
          </a:pPr>
          <a:r>
            <a:rPr lang="nl-NL"/>
            <a:t>Dyslectici  verklaringen</a:t>
          </a:r>
          <a:endParaRPr lang="en-US"/>
        </a:p>
      </dgm:t>
    </dgm:pt>
    <dgm:pt modelId="{9FEC7FB8-2525-435E-A562-9DE36EE1F148}" type="parTrans" cxnId="{965C4AD3-1996-470D-9155-A62C074BD3AE}">
      <dgm:prSet/>
      <dgm:spPr/>
      <dgm:t>
        <a:bodyPr/>
        <a:lstStyle/>
        <a:p>
          <a:endParaRPr lang="en-US"/>
        </a:p>
      </dgm:t>
    </dgm:pt>
    <dgm:pt modelId="{B56795A4-EF52-427B-B740-E2EEC9AF7376}" type="sibTrans" cxnId="{965C4AD3-1996-470D-9155-A62C074BD3AE}">
      <dgm:prSet/>
      <dgm:spPr/>
      <dgm:t>
        <a:bodyPr/>
        <a:lstStyle/>
        <a:p>
          <a:endParaRPr lang="en-US"/>
        </a:p>
      </dgm:t>
    </dgm:pt>
    <dgm:pt modelId="{0F497D2E-6231-4828-A67E-FA84725E8511}" type="pres">
      <dgm:prSet presAssocID="{6FBC901E-3195-460A-9735-B54FAC7406DF}" presName="root" presStyleCnt="0">
        <dgm:presLayoutVars>
          <dgm:dir/>
          <dgm:resizeHandles val="exact"/>
        </dgm:presLayoutVars>
      </dgm:prSet>
      <dgm:spPr/>
    </dgm:pt>
    <dgm:pt modelId="{A789A4DA-96E3-479E-8151-F0B71AF94221}" type="pres">
      <dgm:prSet presAssocID="{DF4C9DBE-071F-4D7E-B895-0B26E643606B}" presName="compNode" presStyleCnt="0"/>
      <dgm:spPr/>
    </dgm:pt>
    <dgm:pt modelId="{6E8CB0C0-4DF6-43D6-9AC6-7665119BA1B5}" type="pres">
      <dgm:prSet presAssocID="{DF4C9DBE-071F-4D7E-B895-0B26E643606B}" presName="iconBgRect" presStyleLbl="bgShp" presStyleIdx="0" presStyleCnt="4"/>
      <dgm:spPr/>
    </dgm:pt>
    <dgm:pt modelId="{F2839D55-06C9-48FF-AE8B-AE951D65856C}" type="pres">
      <dgm:prSet presAssocID="{DF4C9DBE-071F-4D7E-B895-0B26E643606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FAA82A05-3F33-4E28-A180-5168E0D6057B}" type="pres">
      <dgm:prSet presAssocID="{DF4C9DBE-071F-4D7E-B895-0B26E643606B}" presName="spaceRect" presStyleCnt="0"/>
      <dgm:spPr/>
    </dgm:pt>
    <dgm:pt modelId="{A9964CE8-56BD-42A4-981F-C519079563CD}" type="pres">
      <dgm:prSet presAssocID="{DF4C9DBE-071F-4D7E-B895-0B26E643606B}" presName="textRect" presStyleLbl="revTx" presStyleIdx="0" presStyleCnt="4">
        <dgm:presLayoutVars>
          <dgm:chMax val="1"/>
          <dgm:chPref val="1"/>
        </dgm:presLayoutVars>
      </dgm:prSet>
      <dgm:spPr/>
    </dgm:pt>
    <dgm:pt modelId="{766CB57F-5B9E-47F3-AD87-7257A38DE08C}" type="pres">
      <dgm:prSet presAssocID="{E40E926B-A37F-41C3-975B-0C86F360CCF4}" presName="sibTrans" presStyleCnt="0"/>
      <dgm:spPr/>
    </dgm:pt>
    <dgm:pt modelId="{48D1E12E-B45A-4F7F-8278-E66C3C7C4C70}" type="pres">
      <dgm:prSet presAssocID="{AF4BDABA-EAE7-46D8-B411-8D274FDB60C6}" presName="compNode" presStyleCnt="0"/>
      <dgm:spPr/>
    </dgm:pt>
    <dgm:pt modelId="{4995EF47-2A19-4DEB-BA10-003BC8C44C56}" type="pres">
      <dgm:prSet presAssocID="{AF4BDABA-EAE7-46D8-B411-8D274FDB60C6}" presName="iconBgRect" presStyleLbl="bgShp" presStyleIdx="1" presStyleCnt="4"/>
      <dgm:spPr/>
    </dgm:pt>
    <dgm:pt modelId="{98E9E476-9460-405A-973C-C426FDA38CB9}" type="pres">
      <dgm:prSet presAssocID="{AF4BDABA-EAE7-46D8-B411-8D274FDB60C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D911F6F3-5EDA-4D90-AA5C-98F7FD37462E}" type="pres">
      <dgm:prSet presAssocID="{AF4BDABA-EAE7-46D8-B411-8D274FDB60C6}" presName="spaceRect" presStyleCnt="0"/>
      <dgm:spPr/>
    </dgm:pt>
    <dgm:pt modelId="{1FDB6F0C-A130-4AED-802A-F1CB0838D27D}" type="pres">
      <dgm:prSet presAssocID="{AF4BDABA-EAE7-46D8-B411-8D274FDB60C6}" presName="textRect" presStyleLbl="revTx" presStyleIdx="1" presStyleCnt="4">
        <dgm:presLayoutVars>
          <dgm:chMax val="1"/>
          <dgm:chPref val="1"/>
        </dgm:presLayoutVars>
      </dgm:prSet>
      <dgm:spPr/>
    </dgm:pt>
    <dgm:pt modelId="{DCDF997E-A9BA-440C-8BF0-68B9CE768AC5}" type="pres">
      <dgm:prSet presAssocID="{B775A16B-7F96-4F26-9172-BE6F9E190B37}" presName="sibTrans" presStyleCnt="0"/>
      <dgm:spPr/>
    </dgm:pt>
    <dgm:pt modelId="{085FC531-B5D3-4688-B38F-D1CDCE3C2777}" type="pres">
      <dgm:prSet presAssocID="{950CE696-27CD-42DA-AD69-4072AB918CA7}" presName="compNode" presStyleCnt="0"/>
      <dgm:spPr/>
    </dgm:pt>
    <dgm:pt modelId="{D3F4EFE4-B79C-499B-B3B0-A6E0B96A49A1}" type="pres">
      <dgm:prSet presAssocID="{950CE696-27CD-42DA-AD69-4072AB918CA7}" presName="iconBgRect" presStyleLbl="bgShp" presStyleIdx="2" presStyleCnt="4"/>
      <dgm:spPr/>
    </dgm:pt>
    <dgm:pt modelId="{17875C26-0E0D-4047-905B-B1C569838066}" type="pres">
      <dgm:prSet presAssocID="{950CE696-27CD-42DA-AD69-4072AB918CA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F90B6BFE-557E-46C3-B36E-08C2E22C8930}" type="pres">
      <dgm:prSet presAssocID="{950CE696-27CD-42DA-AD69-4072AB918CA7}" presName="spaceRect" presStyleCnt="0"/>
      <dgm:spPr/>
    </dgm:pt>
    <dgm:pt modelId="{6FF21FA4-B915-4D0F-9FEF-64F6BBF8BF8E}" type="pres">
      <dgm:prSet presAssocID="{950CE696-27CD-42DA-AD69-4072AB918CA7}" presName="textRect" presStyleLbl="revTx" presStyleIdx="2" presStyleCnt="4">
        <dgm:presLayoutVars>
          <dgm:chMax val="1"/>
          <dgm:chPref val="1"/>
        </dgm:presLayoutVars>
      </dgm:prSet>
      <dgm:spPr/>
    </dgm:pt>
    <dgm:pt modelId="{FBC8DD57-F1A3-4E05-B7E9-E7E0096FDEDD}" type="pres">
      <dgm:prSet presAssocID="{BB54C2A6-2BAB-4A7A-B06D-4C6838D7E037}" presName="sibTrans" presStyleCnt="0"/>
      <dgm:spPr/>
    </dgm:pt>
    <dgm:pt modelId="{754E819B-9053-4CCC-8A4C-4DBD436D2816}" type="pres">
      <dgm:prSet presAssocID="{A282F35A-CB8E-4380-80C0-28AB84980146}" presName="compNode" presStyleCnt="0"/>
      <dgm:spPr/>
    </dgm:pt>
    <dgm:pt modelId="{CFD29BD8-645A-4EE5-8BED-6E5CD0547233}" type="pres">
      <dgm:prSet presAssocID="{A282F35A-CB8E-4380-80C0-28AB84980146}" presName="iconBgRect" presStyleLbl="bgShp" presStyleIdx="3" presStyleCnt="4"/>
      <dgm:spPr/>
    </dgm:pt>
    <dgm:pt modelId="{A3C0DECA-DD6C-4DBA-86DB-467FA332F849}" type="pres">
      <dgm:prSet presAssocID="{A282F35A-CB8E-4380-80C0-28AB8498014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"/>
        </a:ext>
      </dgm:extLst>
    </dgm:pt>
    <dgm:pt modelId="{AB3C3792-FAA0-4F15-B6DF-A7B40DCFFA4B}" type="pres">
      <dgm:prSet presAssocID="{A282F35A-CB8E-4380-80C0-28AB84980146}" presName="spaceRect" presStyleCnt="0"/>
      <dgm:spPr/>
    </dgm:pt>
    <dgm:pt modelId="{BAFA0034-AF33-47BC-A47C-E1163FFE9583}" type="pres">
      <dgm:prSet presAssocID="{A282F35A-CB8E-4380-80C0-28AB8498014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CF0AA01-3416-4745-8905-DD986C2DD45C}" srcId="{6FBC901E-3195-460A-9735-B54FAC7406DF}" destId="{950CE696-27CD-42DA-AD69-4072AB918CA7}" srcOrd="2" destOrd="0" parTransId="{221A9AFA-C989-4E1D-9938-C7F0DD76A2D8}" sibTransId="{BB54C2A6-2BAB-4A7A-B06D-4C6838D7E037}"/>
    <dgm:cxn modelId="{4B5FA51E-26E3-432C-B903-4557B7450D93}" srcId="{6FBC901E-3195-460A-9735-B54FAC7406DF}" destId="{DF4C9DBE-071F-4D7E-B895-0B26E643606B}" srcOrd="0" destOrd="0" parTransId="{D6461F9F-3A14-441C-9168-79A6DBBF5435}" sibTransId="{E40E926B-A37F-41C3-975B-0C86F360CCF4}"/>
    <dgm:cxn modelId="{5F85DC2E-B48C-4C83-99DB-DBC7116FBB45}" type="presOf" srcId="{6FBC901E-3195-460A-9735-B54FAC7406DF}" destId="{0F497D2E-6231-4828-A67E-FA84725E8511}" srcOrd="0" destOrd="0" presId="urn:microsoft.com/office/officeart/2018/5/layout/IconCircleLabelList"/>
    <dgm:cxn modelId="{77BB0A9A-ABF0-4C8F-B843-18BE4DCCDF1F}" type="presOf" srcId="{950CE696-27CD-42DA-AD69-4072AB918CA7}" destId="{6FF21FA4-B915-4D0F-9FEF-64F6BBF8BF8E}" srcOrd="0" destOrd="0" presId="urn:microsoft.com/office/officeart/2018/5/layout/IconCircleLabelList"/>
    <dgm:cxn modelId="{F8D668B5-A60A-4D57-81AD-71F29D82DDD6}" type="presOf" srcId="{A282F35A-CB8E-4380-80C0-28AB84980146}" destId="{BAFA0034-AF33-47BC-A47C-E1163FFE9583}" srcOrd="0" destOrd="0" presId="urn:microsoft.com/office/officeart/2018/5/layout/IconCircleLabelList"/>
    <dgm:cxn modelId="{30F7D1BB-8383-4864-A65B-AFC97B37B4C1}" srcId="{6FBC901E-3195-460A-9735-B54FAC7406DF}" destId="{AF4BDABA-EAE7-46D8-B411-8D274FDB60C6}" srcOrd="1" destOrd="0" parTransId="{BFF601EC-115E-4664-A4A7-46E1005C123B}" sibTransId="{B775A16B-7F96-4F26-9172-BE6F9E190B37}"/>
    <dgm:cxn modelId="{965C4AD3-1996-470D-9155-A62C074BD3AE}" srcId="{6FBC901E-3195-460A-9735-B54FAC7406DF}" destId="{A282F35A-CB8E-4380-80C0-28AB84980146}" srcOrd="3" destOrd="0" parTransId="{9FEC7FB8-2525-435E-A562-9DE36EE1F148}" sibTransId="{B56795A4-EF52-427B-B740-E2EEC9AF7376}"/>
    <dgm:cxn modelId="{10E91BF0-F126-4CF3-BFAD-A14F7E4A8086}" type="presOf" srcId="{DF4C9DBE-071F-4D7E-B895-0B26E643606B}" destId="{A9964CE8-56BD-42A4-981F-C519079563CD}" srcOrd="0" destOrd="0" presId="urn:microsoft.com/office/officeart/2018/5/layout/IconCircleLabelList"/>
    <dgm:cxn modelId="{842ECAFE-D451-4BF3-92CF-BD35350070AD}" type="presOf" srcId="{AF4BDABA-EAE7-46D8-B411-8D274FDB60C6}" destId="{1FDB6F0C-A130-4AED-802A-F1CB0838D27D}" srcOrd="0" destOrd="0" presId="urn:microsoft.com/office/officeart/2018/5/layout/IconCircleLabelList"/>
    <dgm:cxn modelId="{9B71FAFB-731F-48D9-BE16-E638818925EF}" type="presParOf" srcId="{0F497D2E-6231-4828-A67E-FA84725E8511}" destId="{A789A4DA-96E3-479E-8151-F0B71AF94221}" srcOrd="0" destOrd="0" presId="urn:microsoft.com/office/officeart/2018/5/layout/IconCircleLabelList"/>
    <dgm:cxn modelId="{3BC56D62-ACA1-4942-A844-46E35194560F}" type="presParOf" srcId="{A789A4DA-96E3-479E-8151-F0B71AF94221}" destId="{6E8CB0C0-4DF6-43D6-9AC6-7665119BA1B5}" srcOrd="0" destOrd="0" presId="urn:microsoft.com/office/officeart/2018/5/layout/IconCircleLabelList"/>
    <dgm:cxn modelId="{C344342C-599C-43C2-BD6B-2ED06E7DC809}" type="presParOf" srcId="{A789A4DA-96E3-479E-8151-F0B71AF94221}" destId="{F2839D55-06C9-48FF-AE8B-AE951D65856C}" srcOrd="1" destOrd="0" presId="urn:microsoft.com/office/officeart/2018/5/layout/IconCircleLabelList"/>
    <dgm:cxn modelId="{9E47CF25-A4C0-40E0-A8E2-C7AB0A1EA277}" type="presParOf" srcId="{A789A4DA-96E3-479E-8151-F0B71AF94221}" destId="{FAA82A05-3F33-4E28-A180-5168E0D6057B}" srcOrd="2" destOrd="0" presId="urn:microsoft.com/office/officeart/2018/5/layout/IconCircleLabelList"/>
    <dgm:cxn modelId="{0F9814B6-51BC-44C9-85C0-A5FE0A290AFB}" type="presParOf" srcId="{A789A4DA-96E3-479E-8151-F0B71AF94221}" destId="{A9964CE8-56BD-42A4-981F-C519079563CD}" srcOrd="3" destOrd="0" presId="urn:microsoft.com/office/officeart/2018/5/layout/IconCircleLabelList"/>
    <dgm:cxn modelId="{53358F5E-4046-44C1-AC53-933D014D483E}" type="presParOf" srcId="{0F497D2E-6231-4828-A67E-FA84725E8511}" destId="{766CB57F-5B9E-47F3-AD87-7257A38DE08C}" srcOrd="1" destOrd="0" presId="urn:microsoft.com/office/officeart/2018/5/layout/IconCircleLabelList"/>
    <dgm:cxn modelId="{36DBADC0-2132-42AE-A9A1-F42DE3A8AD18}" type="presParOf" srcId="{0F497D2E-6231-4828-A67E-FA84725E8511}" destId="{48D1E12E-B45A-4F7F-8278-E66C3C7C4C70}" srcOrd="2" destOrd="0" presId="urn:microsoft.com/office/officeart/2018/5/layout/IconCircleLabelList"/>
    <dgm:cxn modelId="{6D36B0F4-66C0-489B-B33B-CE8DD06CBAEF}" type="presParOf" srcId="{48D1E12E-B45A-4F7F-8278-E66C3C7C4C70}" destId="{4995EF47-2A19-4DEB-BA10-003BC8C44C56}" srcOrd="0" destOrd="0" presId="urn:microsoft.com/office/officeart/2018/5/layout/IconCircleLabelList"/>
    <dgm:cxn modelId="{0C994666-5B1B-4E32-96DC-41B136B50918}" type="presParOf" srcId="{48D1E12E-B45A-4F7F-8278-E66C3C7C4C70}" destId="{98E9E476-9460-405A-973C-C426FDA38CB9}" srcOrd="1" destOrd="0" presId="urn:microsoft.com/office/officeart/2018/5/layout/IconCircleLabelList"/>
    <dgm:cxn modelId="{DD656335-E137-4B04-9338-B3E3C963B71C}" type="presParOf" srcId="{48D1E12E-B45A-4F7F-8278-E66C3C7C4C70}" destId="{D911F6F3-5EDA-4D90-AA5C-98F7FD37462E}" srcOrd="2" destOrd="0" presId="urn:microsoft.com/office/officeart/2018/5/layout/IconCircleLabelList"/>
    <dgm:cxn modelId="{8D668897-7AA0-4D9C-96E1-901234E1402D}" type="presParOf" srcId="{48D1E12E-B45A-4F7F-8278-E66C3C7C4C70}" destId="{1FDB6F0C-A130-4AED-802A-F1CB0838D27D}" srcOrd="3" destOrd="0" presId="urn:microsoft.com/office/officeart/2018/5/layout/IconCircleLabelList"/>
    <dgm:cxn modelId="{E147ADBF-3E57-444C-8FC2-8FCB7D76D3A9}" type="presParOf" srcId="{0F497D2E-6231-4828-A67E-FA84725E8511}" destId="{DCDF997E-A9BA-440C-8BF0-68B9CE768AC5}" srcOrd="3" destOrd="0" presId="urn:microsoft.com/office/officeart/2018/5/layout/IconCircleLabelList"/>
    <dgm:cxn modelId="{78949CB3-26F4-406F-A86B-9A7C18A748FD}" type="presParOf" srcId="{0F497D2E-6231-4828-A67E-FA84725E8511}" destId="{085FC531-B5D3-4688-B38F-D1CDCE3C2777}" srcOrd="4" destOrd="0" presId="urn:microsoft.com/office/officeart/2018/5/layout/IconCircleLabelList"/>
    <dgm:cxn modelId="{5720A3A7-A83A-4459-A0E2-F404D2172890}" type="presParOf" srcId="{085FC531-B5D3-4688-B38F-D1CDCE3C2777}" destId="{D3F4EFE4-B79C-499B-B3B0-A6E0B96A49A1}" srcOrd="0" destOrd="0" presId="urn:microsoft.com/office/officeart/2018/5/layout/IconCircleLabelList"/>
    <dgm:cxn modelId="{6ECFEF84-5A8A-4567-88EC-04FA7B1B2B8E}" type="presParOf" srcId="{085FC531-B5D3-4688-B38F-D1CDCE3C2777}" destId="{17875C26-0E0D-4047-905B-B1C569838066}" srcOrd="1" destOrd="0" presId="urn:microsoft.com/office/officeart/2018/5/layout/IconCircleLabelList"/>
    <dgm:cxn modelId="{393BEA24-7613-460D-BCD2-D5EAF175F96E}" type="presParOf" srcId="{085FC531-B5D3-4688-B38F-D1CDCE3C2777}" destId="{F90B6BFE-557E-46C3-B36E-08C2E22C8930}" srcOrd="2" destOrd="0" presId="urn:microsoft.com/office/officeart/2018/5/layout/IconCircleLabelList"/>
    <dgm:cxn modelId="{70D0FAC1-C6B3-4A68-A004-2D016789825B}" type="presParOf" srcId="{085FC531-B5D3-4688-B38F-D1CDCE3C2777}" destId="{6FF21FA4-B915-4D0F-9FEF-64F6BBF8BF8E}" srcOrd="3" destOrd="0" presId="urn:microsoft.com/office/officeart/2018/5/layout/IconCircleLabelList"/>
    <dgm:cxn modelId="{10E49E27-248F-4F94-9AD7-D454707ECFAB}" type="presParOf" srcId="{0F497D2E-6231-4828-A67E-FA84725E8511}" destId="{FBC8DD57-F1A3-4E05-B7E9-E7E0096FDEDD}" srcOrd="5" destOrd="0" presId="urn:microsoft.com/office/officeart/2018/5/layout/IconCircleLabelList"/>
    <dgm:cxn modelId="{B54CC7BF-CACE-4F85-8F75-D1515CEA3B1A}" type="presParOf" srcId="{0F497D2E-6231-4828-A67E-FA84725E8511}" destId="{754E819B-9053-4CCC-8A4C-4DBD436D2816}" srcOrd="6" destOrd="0" presId="urn:microsoft.com/office/officeart/2018/5/layout/IconCircleLabelList"/>
    <dgm:cxn modelId="{6D46B47A-2E15-4C48-BA7A-BF99BA1358C3}" type="presParOf" srcId="{754E819B-9053-4CCC-8A4C-4DBD436D2816}" destId="{CFD29BD8-645A-4EE5-8BED-6E5CD0547233}" srcOrd="0" destOrd="0" presId="urn:microsoft.com/office/officeart/2018/5/layout/IconCircleLabelList"/>
    <dgm:cxn modelId="{821EC531-1509-4144-AF67-563B88DEBF78}" type="presParOf" srcId="{754E819B-9053-4CCC-8A4C-4DBD436D2816}" destId="{A3C0DECA-DD6C-4DBA-86DB-467FA332F849}" srcOrd="1" destOrd="0" presId="urn:microsoft.com/office/officeart/2018/5/layout/IconCircleLabelList"/>
    <dgm:cxn modelId="{495D3810-01DD-4C87-A115-621C84C9AFCF}" type="presParOf" srcId="{754E819B-9053-4CCC-8A4C-4DBD436D2816}" destId="{AB3C3792-FAA0-4F15-B6DF-A7B40DCFFA4B}" srcOrd="2" destOrd="0" presId="urn:microsoft.com/office/officeart/2018/5/layout/IconCircleLabelList"/>
    <dgm:cxn modelId="{CC56FB7B-BD7D-4AA7-90C2-580230D84EE7}" type="presParOf" srcId="{754E819B-9053-4CCC-8A4C-4DBD436D2816}" destId="{BAFA0034-AF33-47BC-A47C-E1163FFE958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52D88D-3885-4B44-958E-34597F95D33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EFFF4B8-E68D-42F1-899F-A60DA0DA5796}">
      <dgm:prSet/>
      <dgm:spPr/>
      <dgm:t>
        <a:bodyPr/>
        <a:lstStyle/>
        <a:p>
          <a:r>
            <a:rPr lang="nl-NL" b="1"/>
            <a:t>Dinsdag: Thomas en Pascalle  </a:t>
          </a:r>
          <a:endParaRPr lang="en-US"/>
        </a:p>
      </dgm:t>
    </dgm:pt>
    <dgm:pt modelId="{C15529C0-0CDE-4AD5-8FD8-C0E322ED9FEA}" type="parTrans" cxnId="{05546C78-6563-49B3-AEC2-B7AED8FFF668}">
      <dgm:prSet/>
      <dgm:spPr/>
      <dgm:t>
        <a:bodyPr/>
        <a:lstStyle/>
        <a:p>
          <a:endParaRPr lang="en-US"/>
        </a:p>
      </dgm:t>
    </dgm:pt>
    <dgm:pt modelId="{CA07128A-ACC0-4A1F-B37F-47D1CCF53EFF}" type="sibTrans" cxnId="{05546C78-6563-49B3-AEC2-B7AED8FFF668}">
      <dgm:prSet/>
      <dgm:spPr/>
      <dgm:t>
        <a:bodyPr/>
        <a:lstStyle/>
        <a:p>
          <a:endParaRPr lang="en-US"/>
        </a:p>
      </dgm:t>
    </dgm:pt>
    <dgm:pt modelId="{F6A8EF07-A7BB-49FB-92E3-87C98B6AAFAE}">
      <dgm:prSet/>
      <dgm:spPr/>
      <dgm:t>
        <a:bodyPr/>
        <a:lstStyle/>
        <a:p>
          <a:r>
            <a:rPr lang="nl-NL"/>
            <a:t>Even terug naar Wix portfolio en deadlines etc. incl. je persoonlijk ontwikkeldoel </a:t>
          </a:r>
          <a:endParaRPr lang="en-US"/>
        </a:p>
      </dgm:t>
    </dgm:pt>
    <dgm:pt modelId="{E09E097B-2429-406D-91DD-D49FA570824B}" type="parTrans" cxnId="{4B7AE463-E629-43D6-BE4B-4E65C918F018}">
      <dgm:prSet/>
      <dgm:spPr/>
      <dgm:t>
        <a:bodyPr/>
        <a:lstStyle/>
        <a:p>
          <a:endParaRPr lang="en-US"/>
        </a:p>
      </dgm:t>
    </dgm:pt>
    <dgm:pt modelId="{398B80C3-A693-42F7-9207-AA8CE540612C}" type="sibTrans" cxnId="{4B7AE463-E629-43D6-BE4B-4E65C918F018}">
      <dgm:prSet/>
      <dgm:spPr/>
      <dgm:t>
        <a:bodyPr/>
        <a:lstStyle/>
        <a:p>
          <a:endParaRPr lang="en-US"/>
        </a:p>
      </dgm:t>
    </dgm:pt>
    <dgm:pt modelId="{50C2D3B3-93FF-4662-9CEF-FA42E95A1772}">
      <dgm:prSet/>
      <dgm:spPr/>
      <dgm:t>
        <a:bodyPr/>
        <a:lstStyle/>
        <a:p>
          <a:r>
            <a:rPr lang="nl-NL" b="1"/>
            <a:t>Woensdag: Thomas en Pascalle  </a:t>
          </a:r>
          <a:endParaRPr lang="en-US"/>
        </a:p>
      </dgm:t>
    </dgm:pt>
    <dgm:pt modelId="{BEE6892E-4EAB-4D29-9576-A5A0703AC3FA}" type="parTrans" cxnId="{AF8FF840-8BF2-45FC-9660-7D28340A3324}">
      <dgm:prSet/>
      <dgm:spPr/>
      <dgm:t>
        <a:bodyPr/>
        <a:lstStyle/>
        <a:p>
          <a:endParaRPr lang="en-US"/>
        </a:p>
      </dgm:t>
    </dgm:pt>
    <dgm:pt modelId="{7C735C95-B580-4FCF-A12D-23EEDD91A457}" type="sibTrans" cxnId="{AF8FF840-8BF2-45FC-9660-7D28340A3324}">
      <dgm:prSet/>
      <dgm:spPr/>
      <dgm:t>
        <a:bodyPr/>
        <a:lstStyle/>
        <a:p>
          <a:endParaRPr lang="en-US"/>
        </a:p>
      </dgm:t>
    </dgm:pt>
    <dgm:pt modelId="{91D4512E-2B2A-4F61-B750-9A2FEFFD3F56}">
      <dgm:prSet/>
      <dgm:spPr/>
      <dgm:t>
        <a:bodyPr/>
        <a:lstStyle/>
        <a:p>
          <a:r>
            <a:rPr lang="nl-NL"/>
            <a:t>Focus op IBM en de werkprocessen die daarin terug moeten komen</a:t>
          </a:r>
          <a:endParaRPr lang="en-US"/>
        </a:p>
      </dgm:t>
    </dgm:pt>
    <dgm:pt modelId="{CA8CCCB6-3686-4656-970D-31485D789BC5}" type="parTrans" cxnId="{D3C6D1AE-35B3-454A-AF0C-A5871CCAB2F4}">
      <dgm:prSet/>
      <dgm:spPr/>
      <dgm:t>
        <a:bodyPr/>
        <a:lstStyle/>
        <a:p>
          <a:endParaRPr lang="en-US"/>
        </a:p>
      </dgm:t>
    </dgm:pt>
    <dgm:pt modelId="{75DDA0C4-D277-4593-AAFB-0F0ECB1BC0F6}" type="sibTrans" cxnId="{D3C6D1AE-35B3-454A-AF0C-A5871CCAB2F4}">
      <dgm:prSet/>
      <dgm:spPr/>
      <dgm:t>
        <a:bodyPr/>
        <a:lstStyle/>
        <a:p>
          <a:endParaRPr lang="en-US"/>
        </a:p>
      </dgm:t>
    </dgm:pt>
    <dgm:pt modelId="{E42148B0-F1E1-4E53-A700-9DADD6A8E1A2}">
      <dgm:prSet/>
      <dgm:spPr/>
      <dgm:t>
        <a:bodyPr/>
        <a:lstStyle/>
        <a:p>
          <a:r>
            <a:rPr lang="nl-NL" b="1"/>
            <a:t>Donderdag: Thomas en Pascalle  </a:t>
          </a:r>
          <a:endParaRPr lang="en-US"/>
        </a:p>
      </dgm:t>
    </dgm:pt>
    <dgm:pt modelId="{5C8E4725-D7CD-41A6-B00D-C34435FCAB12}" type="parTrans" cxnId="{2CFA40F0-5853-4C89-8C16-2FFFDD2803A1}">
      <dgm:prSet/>
      <dgm:spPr/>
      <dgm:t>
        <a:bodyPr/>
        <a:lstStyle/>
        <a:p>
          <a:endParaRPr lang="en-US"/>
        </a:p>
      </dgm:t>
    </dgm:pt>
    <dgm:pt modelId="{10AA4A5A-6F40-43DD-824F-55809767C31B}" type="sibTrans" cxnId="{2CFA40F0-5853-4C89-8C16-2FFFDD2803A1}">
      <dgm:prSet/>
      <dgm:spPr/>
      <dgm:t>
        <a:bodyPr/>
        <a:lstStyle/>
        <a:p>
          <a:endParaRPr lang="en-US"/>
        </a:p>
      </dgm:t>
    </dgm:pt>
    <dgm:pt modelId="{4FFFC5E0-F9E6-4A34-83A0-DAE402A28AFA}">
      <dgm:prSet/>
      <dgm:spPr/>
      <dgm:t>
        <a:bodyPr/>
        <a:lstStyle/>
        <a:p>
          <a:r>
            <a:rPr lang="nl-NL"/>
            <a:t>Focus op buitenlandstage: drie groepen net als vorige week | Thomas)</a:t>
          </a:r>
          <a:endParaRPr lang="en-US"/>
        </a:p>
      </dgm:t>
    </dgm:pt>
    <dgm:pt modelId="{86B01137-3B7B-4076-923F-3FD9E38D6B56}" type="parTrans" cxnId="{74D31546-55FE-4645-AEF1-0110E5636C23}">
      <dgm:prSet/>
      <dgm:spPr/>
      <dgm:t>
        <a:bodyPr/>
        <a:lstStyle/>
        <a:p>
          <a:endParaRPr lang="en-US"/>
        </a:p>
      </dgm:t>
    </dgm:pt>
    <dgm:pt modelId="{ADFBB9F5-AE82-4382-BBA3-780D079623A3}" type="sibTrans" cxnId="{74D31546-55FE-4645-AEF1-0110E5636C23}">
      <dgm:prSet/>
      <dgm:spPr/>
      <dgm:t>
        <a:bodyPr/>
        <a:lstStyle/>
        <a:p>
          <a:endParaRPr lang="en-US"/>
        </a:p>
      </dgm:t>
    </dgm:pt>
    <dgm:pt modelId="{071AD68C-FB6C-4759-9BFB-7BE13C205D07}">
      <dgm:prSet/>
      <dgm:spPr/>
      <dgm:t>
        <a:bodyPr/>
        <a:lstStyle/>
        <a:p>
          <a:r>
            <a:rPr lang="nl-NL"/>
            <a:t>Groep 2A individuele gesprekken met Pascalle  </a:t>
          </a:r>
          <a:endParaRPr lang="en-US"/>
        </a:p>
      </dgm:t>
    </dgm:pt>
    <dgm:pt modelId="{1EE93D18-869B-4E40-A056-C7B4F696891F}" type="parTrans" cxnId="{E0D74CF4-3769-4A85-B323-BE809C62736B}">
      <dgm:prSet/>
      <dgm:spPr/>
      <dgm:t>
        <a:bodyPr/>
        <a:lstStyle/>
        <a:p>
          <a:endParaRPr lang="en-US"/>
        </a:p>
      </dgm:t>
    </dgm:pt>
    <dgm:pt modelId="{A958597C-A7BC-4279-9114-3CD6ECE995CF}" type="sibTrans" cxnId="{E0D74CF4-3769-4A85-B323-BE809C62736B}">
      <dgm:prSet/>
      <dgm:spPr/>
      <dgm:t>
        <a:bodyPr/>
        <a:lstStyle/>
        <a:p>
          <a:endParaRPr lang="en-US"/>
        </a:p>
      </dgm:t>
    </dgm:pt>
    <dgm:pt modelId="{4B0E363C-F574-4B1A-A919-8EF6D8B9D279}">
      <dgm:prSet/>
      <dgm:spPr/>
      <dgm:t>
        <a:bodyPr/>
        <a:lstStyle/>
        <a:p>
          <a:r>
            <a:rPr lang="nl-NL" b="1"/>
            <a:t>Vrijdag: Thomas en Susanne</a:t>
          </a:r>
          <a:endParaRPr lang="en-US"/>
        </a:p>
      </dgm:t>
    </dgm:pt>
    <dgm:pt modelId="{FDD918E4-59EA-43AD-AC6E-9297B47D0411}" type="parTrans" cxnId="{BB1225C5-D1C6-4D31-A3A3-519DD2A752D1}">
      <dgm:prSet/>
      <dgm:spPr/>
      <dgm:t>
        <a:bodyPr/>
        <a:lstStyle/>
        <a:p>
          <a:endParaRPr lang="en-US"/>
        </a:p>
      </dgm:t>
    </dgm:pt>
    <dgm:pt modelId="{F700CCFA-C568-42EC-AA9F-0007E0D7A6AE}" type="sibTrans" cxnId="{BB1225C5-D1C6-4D31-A3A3-519DD2A752D1}">
      <dgm:prSet/>
      <dgm:spPr/>
      <dgm:t>
        <a:bodyPr/>
        <a:lstStyle/>
        <a:p>
          <a:endParaRPr lang="en-US"/>
        </a:p>
      </dgm:t>
    </dgm:pt>
    <dgm:pt modelId="{34632D54-498A-49F9-85E1-B900364FBF56}">
      <dgm:prSet/>
      <dgm:spPr/>
      <dgm:t>
        <a:bodyPr/>
        <a:lstStyle/>
        <a:p>
          <a:r>
            <a:rPr lang="nl-NL"/>
            <a:t>Vijf opties om aan te werken</a:t>
          </a:r>
          <a:endParaRPr lang="en-US"/>
        </a:p>
      </dgm:t>
    </dgm:pt>
    <dgm:pt modelId="{E9899D6E-DBE3-43AE-A471-D15B37FBADAB}" type="parTrans" cxnId="{03DCBB04-F30B-42AB-A323-82D0930B15FE}">
      <dgm:prSet/>
      <dgm:spPr/>
      <dgm:t>
        <a:bodyPr/>
        <a:lstStyle/>
        <a:p>
          <a:endParaRPr lang="en-US"/>
        </a:p>
      </dgm:t>
    </dgm:pt>
    <dgm:pt modelId="{643ECF7D-82D1-486F-9493-6A2EE5B28697}" type="sibTrans" cxnId="{03DCBB04-F30B-42AB-A323-82D0930B15FE}">
      <dgm:prSet/>
      <dgm:spPr/>
      <dgm:t>
        <a:bodyPr/>
        <a:lstStyle/>
        <a:p>
          <a:endParaRPr lang="en-US"/>
        </a:p>
      </dgm:t>
    </dgm:pt>
    <dgm:pt modelId="{9DB20565-74D0-4808-A42F-E689FFC16D30}">
      <dgm:prSet/>
      <dgm:spPr/>
      <dgm:t>
        <a:bodyPr/>
        <a:lstStyle/>
        <a:p>
          <a:r>
            <a:rPr lang="nl-NL"/>
            <a:t>Zelfstandig werken. </a:t>
          </a:r>
          <a:endParaRPr lang="en-US"/>
        </a:p>
      </dgm:t>
    </dgm:pt>
    <dgm:pt modelId="{7A71520E-A801-46E6-AEE5-E4B0EF13E70A}" type="parTrans" cxnId="{84653FC7-2093-4AF2-8567-33B150FF561A}">
      <dgm:prSet/>
      <dgm:spPr/>
      <dgm:t>
        <a:bodyPr/>
        <a:lstStyle/>
        <a:p>
          <a:endParaRPr lang="en-US"/>
        </a:p>
      </dgm:t>
    </dgm:pt>
    <dgm:pt modelId="{05F0DD69-08FB-4695-9367-3FF6E9451E3D}" type="sibTrans" cxnId="{84653FC7-2093-4AF2-8567-33B150FF561A}">
      <dgm:prSet/>
      <dgm:spPr/>
      <dgm:t>
        <a:bodyPr/>
        <a:lstStyle/>
        <a:p>
          <a:endParaRPr lang="en-US"/>
        </a:p>
      </dgm:t>
    </dgm:pt>
    <dgm:pt modelId="{DE3F26C1-14CD-468A-B99F-4D8BE5576338}" type="pres">
      <dgm:prSet presAssocID="{EA52D88D-3885-4B44-958E-34597F95D332}" presName="diagram" presStyleCnt="0">
        <dgm:presLayoutVars>
          <dgm:dir/>
          <dgm:resizeHandles val="exact"/>
        </dgm:presLayoutVars>
      </dgm:prSet>
      <dgm:spPr/>
    </dgm:pt>
    <dgm:pt modelId="{B203CB24-A719-4F52-AB4E-619E2644B61F}" type="pres">
      <dgm:prSet presAssocID="{8EFFF4B8-E68D-42F1-899F-A60DA0DA5796}" presName="node" presStyleLbl="node1" presStyleIdx="0" presStyleCnt="4">
        <dgm:presLayoutVars>
          <dgm:bulletEnabled val="1"/>
        </dgm:presLayoutVars>
      </dgm:prSet>
      <dgm:spPr/>
    </dgm:pt>
    <dgm:pt modelId="{23CF62CC-361D-4160-9D18-8A4967AE12FD}" type="pres">
      <dgm:prSet presAssocID="{CA07128A-ACC0-4A1F-B37F-47D1CCF53EFF}" presName="sibTrans" presStyleCnt="0"/>
      <dgm:spPr/>
    </dgm:pt>
    <dgm:pt modelId="{AE871C7F-7C34-4058-819E-CE9DB28611A1}" type="pres">
      <dgm:prSet presAssocID="{50C2D3B3-93FF-4662-9CEF-FA42E95A1772}" presName="node" presStyleLbl="node1" presStyleIdx="1" presStyleCnt="4">
        <dgm:presLayoutVars>
          <dgm:bulletEnabled val="1"/>
        </dgm:presLayoutVars>
      </dgm:prSet>
      <dgm:spPr/>
    </dgm:pt>
    <dgm:pt modelId="{4122CD2A-B79D-488F-9CF8-3B407D21CD68}" type="pres">
      <dgm:prSet presAssocID="{7C735C95-B580-4FCF-A12D-23EEDD91A457}" presName="sibTrans" presStyleCnt="0"/>
      <dgm:spPr/>
    </dgm:pt>
    <dgm:pt modelId="{2DF30664-C306-4FEC-8463-0DEF5AAC27F7}" type="pres">
      <dgm:prSet presAssocID="{E42148B0-F1E1-4E53-A700-9DADD6A8E1A2}" presName="node" presStyleLbl="node1" presStyleIdx="2" presStyleCnt="4">
        <dgm:presLayoutVars>
          <dgm:bulletEnabled val="1"/>
        </dgm:presLayoutVars>
      </dgm:prSet>
      <dgm:spPr/>
    </dgm:pt>
    <dgm:pt modelId="{7A4098E1-B451-4AE5-90DB-AA1A453140C0}" type="pres">
      <dgm:prSet presAssocID="{10AA4A5A-6F40-43DD-824F-55809767C31B}" presName="sibTrans" presStyleCnt="0"/>
      <dgm:spPr/>
    </dgm:pt>
    <dgm:pt modelId="{7AFA72B6-E3E0-4670-9103-5641046C76FA}" type="pres">
      <dgm:prSet presAssocID="{4B0E363C-F574-4B1A-A919-8EF6D8B9D279}" presName="node" presStyleLbl="node1" presStyleIdx="3" presStyleCnt="4">
        <dgm:presLayoutVars>
          <dgm:bulletEnabled val="1"/>
        </dgm:presLayoutVars>
      </dgm:prSet>
      <dgm:spPr/>
    </dgm:pt>
  </dgm:ptLst>
  <dgm:cxnLst>
    <dgm:cxn modelId="{03DCBB04-F30B-42AB-A323-82D0930B15FE}" srcId="{4B0E363C-F574-4B1A-A919-8EF6D8B9D279}" destId="{34632D54-498A-49F9-85E1-B900364FBF56}" srcOrd="0" destOrd="0" parTransId="{E9899D6E-DBE3-43AE-A471-D15B37FBADAB}" sibTransId="{643ECF7D-82D1-486F-9493-6A2EE5B28697}"/>
    <dgm:cxn modelId="{85A11515-EDB5-4802-B284-4395C089A4EB}" type="presOf" srcId="{50C2D3B3-93FF-4662-9CEF-FA42E95A1772}" destId="{AE871C7F-7C34-4058-819E-CE9DB28611A1}" srcOrd="0" destOrd="0" presId="urn:microsoft.com/office/officeart/2005/8/layout/default"/>
    <dgm:cxn modelId="{BCE5DA1F-B398-4FEE-B32F-3B6AF162C109}" type="presOf" srcId="{F6A8EF07-A7BB-49FB-92E3-87C98B6AAFAE}" destId="{B203CB24-A719-4F52-AB4E-619E2644B61F}" srcOrd="0" destOrd="1" presId="urn:microsoft.com/office/officeart/2005/8/layout/default"/>
    <dgm:cxn modelId="{109A3231-D88D-468F-A959-77CBC3FB3BC1}" type="presOf" srcId="{91D4512E-2B2A-4F61-B750-9A2FEFFD3F56}" destId="{AE871C7F-7C34-4058-819E-CE9DB28611A1}" srcOrd="0" destOrd="1" presId="urn:microsoft.com/office/officeart/2005/8/layout/default"/>
    <dgm:cxn modelId="{41A07840-CD58-4B6B-AF3B-FED8938CA6D4}" type="presOf" srcId="{4B0E363C-F574-4B1A-A919-8EF6D8B9D279}" destId="{7AFA72B6-E3E0-4670-9103-5641046C76FA}" srcOrd="0" destOrd="0" presId="urn:microsoft.com/office/officeart/2005/8/layout/default"/>
    <dgm:cxn modelId="{AF8FF840-8BF2-45FC-9660-7D28340A3324}" srcId="{EA52D88D-3885-4B44-958E-34597F95D332}" destId="{50C2D3B3-93FF-4662-9CEF-FA42E95A1772}" srcOrd="1" destOrd="0" parTransId="{BEE6892E-4EAB-4D29-9576-A5A0703AC3FA}" sibTransId="{7C735C95-B580-4FCF-A12D-23EEDD91A457}"/>
    <dgm:cxn modelId="{2270BD63-52E8-44FE-BCAA-0D8C34C93A48}" type="presOf" srcId="{8EFFF4B8-E68D-42F1-899F-A60DA0DA5796}" destId="{B203CB24-A719-4F52-AB4E-619E2644B61F}" srcOrd="0" destOrd="0" presId="urn:microsoft.com/office/officeart/2005/8/layout/default"/>
    <dgm:cxn modelId="{4B7AE463-E629-43D6-BE4B-4E65C918F018}" srcId="{8EFFF4B8-E68D-42F1-899F-A60DA0DA5796}" destId="{F6A8EF07-A7BB-49FB-92E3-87C98B6AAFAE}" srcOrd="0" destOrd="0" parTransId="{E09E097B-2429-406D-91DD-D49FA570824B}" sibTransId="{398B80C3-A693-42F7-9207-AA8CE540612C}"/>
    <dgm:cxn modelId="{74D31546-55FE-4645-AEF1-0110E5636C23}" srcId="{E42148B0-F1E1-4E53-A700-9DADD6A8E1A2}" destId="{4FFFC5E0-F9E6-4A34-83A0-DAE402A28AFA}" srcOrd="0" destOrd="0" parTransId="{86B01137-3B7B-4076-923F-3FD9E38D6B56}" sibTransId="{ADFBB9F5-AE82-4382-BBA3-780D079623A3}"/>
    <dgm:cxn modelId="{05546C78-6563-49B3-AEC2-B7AED8FFF668}" srcId="{EA52D88D-3885-4B44-958E-34597F95D332}" destId="{8EFFF4B8-E68D-42F1-899F-A60DA0DA5796}" srcOrd="0" destOrd="0" parTransId="{C15529C0-0CDE-4AD5-8FD8-C0E322ED9FEA}" sibTransId="{CA07128A-ACC0-4A1F-B37F-47D1CCF53EFF}"/>
    <dgm:cxn modelId="{2240237C-1293-4337-A8BC-FA98B035DA1B}" type="presOf" srcId="{4FFFC5E0-F9E6-4A34-83A0-DAE402A28AFA}" destId="{2DF30664-C306-4FEC-8463-0DEF5AAC27F7}" srcOrd="0" destOrd="1" presId="urn:microsoft.com/office/officeart/2005/8/layout/default"/>
    <dgm:cxn modelId="{F6A3049D-02EA-4BED-B732-3B21ECDC7878}" type="presOf" srcId="{9DB20565-74D0-4808-A42F-E689FFC16D30}" destId="{7AFA72B6-E3E0-4670-9103-5641046C76FA}" srcOrd="0" destOrd="2" presId="urn:microsoft.com/office/officeart/2005/8/layout/default"/>
    <dgm:cxn modelId="{D3C6D1AE-35B3-454A-AF0C-A5871CCAB2F4}" srcId="{50C2D3B3-93FF-4662-9CEF-FA42E95A1772}" destId="{91D4512E-2B2A-4F61-B750-9A2FEFFD3F56}" srcOrd="0" destOrd="0" parTransId="{CA8CCCB6-3686-4656-970D-31485D789BC5}" sibTransId="{75DDA0C4-D277-4593-AAFB-0F0ECB1BC0F6}"/>
    <dgm:cxn modelId="{BD0A41BB-32D3-4797-8780-86FBC4ED537D}" type="presOf" srcId="{E42148B0-F1E1-4E53-A700-9DADD6A8E1A2}" destId="{2DF30664-C306-4FEC-8463-0DEF5AAC27F7}" srcOrd="0" destOrd="0" presId="urn:microsoft.com/office/officeart/2005/8/layout/default"/>
    <dgm:cxn modelId="{961310C5-36B7-40E0-8E5D-E54E3F4BE199}" type="presOf" srcId="{EA52D88D-3885-4B44-958E-34597F95D332}" destId="{DE3F26C1-14CD-468A-B99F-4D8BE5576338}" srcOrd="0" destOrd="0" presId="urn:microsoft.com/office/officeart/2005/8/layout/default"/>
    <dgm:cxn modelId="{BB1225C5-D1C6-4D31-A3A3-519DD2A752D1}" srcId="{EA52D88D-3885-4B44-958E-34597F95D332}" destId="{4B0E363C-F574-4B1A-A919-8EF6D8B9D279}" srcOrd="3" destOrd="0" parTransId="{FDD918E4-59EA-43AD-AC6E-9297B47D0411}" sibTransId="{F700CCFA-C568-42EC-AA9F-0007E0D7A6AE}"/>
    <dgm:cxn modelId="{84653FC7-2093-4AF2-8567-33B150FF561A}" srcId="{4B0E363C-F574-4B1A-A919-8EF6D8B9D279}" destId="{9DB20565-74D0-4808-A42F-E689FFC16D30}" srcOrd="1" destOrd="0" parTransId="{7A71520E-A801-46E6-AEE5-E4B0EF13E70A}" sibTransId="{05F0DD69-08FB-4695-9367-3FF6E9451E3D}"/>
    <dgm:cxn modelId="{D39B89D6-26AD-4A63-B09F-444FFA14A59F}" type="presOf" srcId="{34632D54-498A-49F9-85E1-B900364FBF56}" destId="{7AFA72B6-E3E0-4670-9103-5641046C76FA}" srcOrd="0" destOrd="1" presId="urn:microsoft.com/office/officeart/2005/8/layout/default"/>
    <dgm:cxn modelId="{E4A8C6DF-435C-4DC2-8E46-12B0FCC3E834}" type="presOf" srcId="{071AD68C-FB6C-4759-9BFB-7BE13C205D07}" destId="{2DF30664-C306-4FEC-8463-0DEF5AAC27F7}" srcOrd="0" destOrd="2" presId="urn:microsoft.com/office/officeart/2005/8/layout/default"/>
    <dgm:cxn modelId="{2CFA40F0-5853-4C89-8C16-2FFFDD2803A1}" srcId="{EA52D88D-3885-4B44-958E-34597F95D332}" destId="{E42148B0-F1E1-4E53-A700-9DADD6A8E1A2}" srcOrd="2" destOrd="0" parTransId="{5C8E4725-D7CD-41A6-B00D-C34435FCAB12}" sibTransId="{10AA4A5A-6F40-43DD-824F-55809767C31B}"/>
    <dgm:cxn modelId="{E0D74CF4-3769-4A85-B323-BE809C62736B}" srcId="{E42148B0-F1E1-4E53-A700-9DADD6A8E1A2}" destId="{071AD68C-FB6C-4759-9BFB-7BE13C205D07}" srcOrd="1" destOrd="0" parTransId="{1EE93D18-869B-4E40-A056-C7B4F696891F}" sibTransId="{A958597C-A7BC-4279-9114-3CD6ECE995CF}"/>
    <dgm:cxn modelId="{396C1E5F-FFF4-4B87-9640-BB7DEBDB3FE2}" type="presParOf" srcId="{DE3F26C1-14CD-468A-B99F-4D8BE5576338}" destId="{B203CB24-A719-4F52-AB4E-619E2644B61F}" srcOrd="0" destOrd="0" presId="urn:microsoft.com/office/officeart/2005/8/layout/default"/>
    <dgm:cxn modelId="{3FBE603B-5DC4-4F00-9D34-2FB9F7F80D89}" type="presParOf" srcId="{DE3F26C1-14CD-468A-B99F-4D8BE5576338}" destId="{23CF62CC-361D-4160-9D18-8A4967AE12FD}" srcOrd="1" destOrd="0" presId="urn:microsoft.com/office/officeart/2005/8/layout/default"/>
    <dgm:cxn modelId="{F166EEF0-B08F-4B5B-974D-CC5435E5A39C}" type="presParOf" srcId="{DE3F26C1-14CD-468A-B99F-4D8BE5576338}" destId="{AE871C7F-7C34-4058-819E-CE9DB28611A1}" srcOrd="2" destOrd="0" presId="urn:microsoft.com/office/officeart/2005/8/layout/default"/>
    <dgm:cxn modelId="{5194E3FB-EA5F-4153-BEF4-8B236B918167}" type="presParOf" srcId="{DE3F26C1-14CD-468A-B99F-4D8BE5576338}" destId="{4122CD2A-B79D-488F-9CF8-3B407D21CD68}" srcOrd="3" destOrd="0" presId="urn:microsoft.com/office/officeart/2005/8/layout/default"/>
    <dgm:cxn modelId="{94951746-7311-4EE4-B632-E491136A22DF}" type="presParOf" srcId="{DE3F26C1-14CD-468A-B99F-4D8BE5576338}" destId="{2DF30664-C306-4FEC-8463-0DEF5AAC27F7}" srcOrd="4" destOrd="0" presId="urn:microsoft.com/office/officeart/2005/8/layout/default"/>
    <dgm:cxn modelId="{70969DC6-BCC7-4A69-992F-E9B80285D9EB}" type="presParOf" srcId="{DE3F26C1-14CD-468A-B99F-4D8BE5576338}" destId="{7A4098E1-B451-4AE5-90DB-AA1A453140C0}" srcOrd="5" destOrd="0" presId="urn:microsoft.com/office/officeart/2005/8/layout/default"/>
    <dgm:cxn modelId="{706E8439-F255-4C50-99CD-38108805ADD7}" type="presParOf" srcId="{DE3F26C1-14CD-468A-B99F-4D8BE5576338}" destId="{7AFA72B6-E3E0-4670-9103-5641046C76F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CB0C0-4DF6-43D6-9AC6-7665119BA1B5}">
      <dsp:nvSpPr>
        <dsp:cNvPr id="0" name=""/>
        <dsp:cNvSpPr/>
      </dsp:nvSpPr>
      <dsp:spPr>
        <a:xfrm>
          <a:off x="774129" y="709809"/>
          <a:ext cx="1255425" cy="12554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39D55-06C9-48FF-AE8B-AE951D65856C}">
      <dsp:nvSpPr>
        <dsp:cNvPr id="0" name=""/>
        <dsp:cNvSpPr/>
      </dsp:nvSpPr>
      <dsp:spPr>
        <a:xfrm>
          <a:off x="1041679" y="977359"/>
          <a:ext cx="720326" cy="720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64CE8-56BD-42A4-981F-C519079563CD}">
      <dsp:nvSpPr>
        <dsp:cNvPr id="0" name=""/>
        <dsp:cNvSpPr/>
      </dsp:nvSpPr>
      <dsp:spPr>
        <a:xfrm>
          <a:off x="372805" y="2356270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500" kern="1200"/>
            <a:t>Rooster van deze week</a:t>
          </a:r>
          <a:endParaRPr lang="en-US" sz="2500" kern="1200"/>
        </a:p>
      </dsp:txBody>
      <dsp:txXfrm>
        <a:off x="372805" y="2356270"/>
        <a:ext cx="2058075" cy="720000"/>
      </dsp:txXfrm>
    </dsp:sp>
    <dsp:sp modelId="{4995EF47-2A19-4DEB-BA10-003BC8C44C56}">
      <dsp:nvSpPr>
        <dsp:cNvPr id="0" name=""/>
        <dsp:cNvSpPr/>
      </dsp:nvSpPr>
      <dsp:spPr>
        <a:xfrm>
          <a:off x="3192368" y="709809"/>
          <a:ext cx="1255425" cy="12554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E9E476-9460-405A-973C-C426FDA38CB9}">
      <dsp:nvSpPr>
        <dsp:cNvPr id="0" name=""/>
        <dsp:cNvSpPr/>
      </dsp:nvSpPr>
      <dsp:spPr>
        <a:xfrm>
          <a:off x="3459917" y="977359"/>
          <a:ext cx="720326" cy="720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B6F0C-A130-4AED-802A-F1CB0838D27D}">
      <dsp:nvSpPr>
        <dsp:cNvPr id="0" name=""/>
        <dsp:cNvSpPr/>
      </dsp:nvSpPr>
      <dsp:spPr>
        <a:xfrm>
          <a:off x="2791043" y="2356270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500" kern="1200"/>
            <a:t>Opzet L&amp;O deze week </a:t>
          </a:r>
          <a:endParaRPr lang="en-US" sz="2500" kern="1200"/>
        </a:p>
      </dsp:txBody>
      <dsp:txXfrm>
        <a:off x="2791043" y="2356270"/>
        <a:ext cx="2058075" cy="720000"/>
      </dsp:txXfrm>
    </dsp:sp>
    <dsp:sp modelId="{D3F4EFE4-B79C-499B-B3B0-A6E0B96A49A1}">
      <dsp:nvSpPr>
        <dsp:cNvPr id="0" name=""/>
        <dsp:cNvSpPr/>
      </dsp:nvSpPr>
      <dsp:spPr>
        <a:xfrm>
          <a:off x="5610606" y="709809"/>
          <a:ext cx="1255425" cy="12554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875C26-0E0D-4047-905B-B1C569838066}">
      <dsp:nvSpPr>
        <dsp:cNvPr id="0" name=""/>
        <dsp:cNvSpPr/>
      </dsp:nvSpPr>
      <dsp:spPr>
        <a:xfrm>
          <a:off x="5878155" y="977359"/>
          <a:ext cx="720326" cy="720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21FA4-B915-4D0F-9FEF-64F6BBF8BF8E}">
      <dsp:nvSpPr>
        <dsp:cNvPr id="0" name=""/>
        <dsp:cNvSpPr/>
      </dsp:nvSpPr>
      <dsp:spPr>
        <a:xfrm>
          <a:off x="5209281" y="2356270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500" kern="1200"/>
            <a:t>Korte terugblik</a:t>
          </a:r>
          <a:endParaRPr lang="en-US" sz="2500" kern="1200"/>
        </a:p>
      </dsp:txBody>
      <dsp:txXfrm>
        <a:off x="5209281" y="2356270"/>
        <a:ext cx="2058075" cy="720000"/>
      </dsp:txXfrm>
    </dsp:sp>
    <dsp:sp modelId="{CFD29BD8-645A-4EE5-8BED-6E5CD0547233}">
      <dsp:nvSpPr>
        <dsp:cNvPr id="0" name=""/>
        <dsp:cNvSpPr/>
      </dsp:nvSpPr>
      <dsp:spPr>
        <a:xfrm>
          <a:off x="8028844" y="709809"/>
          <a:ext cx="1255425" cy="12554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C0DECA-DD6C-4DBA-86DB-467FA332F849}">
      <dsp:nvSpPr>
        <dsp:cNvPr id="0" name=""/>
        <dsp:cNvSpPr/>
      </dsp:nvSpPr>
      <dsp:spPr>
        <a:xfrm>
          <a:off x="8296394" y="977359"/>
          <a:ext cx="720326" cy="720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A0034-AF33-47BC-A47C-E1163FFE9583}">
      <dsp:nvSpPr>
        <dsp:cNvPr id="0" name=""/>
        <dsp:cNvSpPr/>
      </dsp:nvSpPr>
      <dsp:spPr>
        <a:xfrm>
          <a:off x="7627519" y="2356270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2500" kern="1200"/>
            <a:t>Dyslectici  verklaringen</a:t>
          </a:r>
          <a:endParaRPr lang="en-US" sz="2500" kern="1200"/>
        </a:p>
      </dsp:txBody>
      <dsp:txXfrm>
        <a:off x="7627519" y="2356270"/>
        <a:ext cx="2058075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3CB24-A719-4F52-AB4E-619E2644B61F}">
      <dsp:nvSpPr>
        <dsp:cNvPr id="0" name=""/>
        <dsp:cNvSpPr/>
      </dsp:nvSpPr>
      <dsp:spPr>
        <a:xfrm>
          <a:off x="829" y="721427"/>
          <a:ext cx="3236197" cy="1941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Dinsdag: Thomas en Pascalle  </a:t>
          </a:r>
          <a:endParaRPr lang="en-US" sz="19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/>
            <a:t>Even terug naar Wix portfolio en deadlines etc. incl. je persoonlijk ontwikkeldoel </a:t>
          </a:r>
          <a:endParaRPr lang="en-US" sz="1500" kern="1200"/>
        </a:p>
      </dsp:txBody>
      <dsp:txXfrm>
        <a:off x="829" y="721427"/>
        <a:ext cx="3236197" cy="1941718"/>
      </dsp:txXfrm>
    </dsp:sp>
    <dsp:sp modelId="{AE871C7F-7C34-4058-819E-CE9DB28611A1}">
      <dsp:nvSpPr>
        <dsp:cNvPr id="0" name=""/>
        <dsp:cNvSpPr/>
      </dsp:nvSpPr>
      <dsp:spPr>
        <a:xfrm>
          <a:off x="3560647" y="721427"/>
          <a:ext cx="3236197" cy="1941718"/>
        </a:xfrm>
        <a:prstGeom prst="rect">
          <a:avLst/>
        </a:prstGeom>
        <a:solidFill>
          <a:schemeClr val="accent5">
            <a:hueOff val="709040"/>
            <a:satOff val="-7964"/>
            <a:lumOff val="-16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Woensdag: Thomas en Pascalle  </a:t>
          </a:r>
          <a:endParaRPr lang="en-US" sz="19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/>
            <a:t>Focus op IBM en de werkprocessen die daarin terug moeten komen</a:t>
          </a:r>
          <a:endParaRPr lang="en-US" sz="1500" kern="1200"/>
        </a:p>
      </dsp:txBody>
      <dsp:txXfrm>
        <a:off x="3560647" y="721427"/>
        <a:ext cx="3236197" cy="1941718"/>
      </dsp:txXfrm>
    </dsp:sp>
    <dsp:sp modelId="{2DF30664-C306-4FEC-8463-0DEF5AAC27F7}">
      <dsp:nvSpPr>
        <dsp:cNvPr id="0" name=""/>
        <dsp:cNvSpPr/>
      </dsp:nvSpPr>
      <dsp:spPr>
        <a:xfrm>
          <a:off x="829" y="2986765"/>
          <a:ext cx="3236197" cy="1941718"/>
        </a:xfrm>
        <a:prstGeom prst="rect">
          <a:avLst/>
        </a:prstGeom>
        <a:solidFill>
          <a:schemeClr val="accent5">
            <a:hueOff val="1418080"/>
            <a:satOff val="-15927"/>
            <a:lumOff val="-33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Donderdag: Thomas en Pascalle  </a:t>
          </a:r>
          <a:endParaRPr lang="en-US" sz="19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/>
            <a:t>Focus op buitenlandstage: drie groepen net als vorige week | Thomas)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/>
            <a:t>Groep 2A individuele gesprekken met Pascalle  </a:t>
          </a:r>
          <a:endParaRPr lang="en-US" sz="1500" kern="1200"/>
        </a:p>
      </dsp:txBody>
      <dsp:txXfrm>
        <a:off x="829" y="2986765"/>
        <a:ext cx="3236197" cy="1941718"/>
      </dsp:txXfrm>
    </dsp:sp>
    <dsp:sp modelId="{7AFA72B6-E3E0-4670-9103-5641046C76FA}">
      <dsp:nvSpPr>
        <dsp:cNvPr id="0" name=""/>
        <dsp:cNvSpPr/>
      </dsp:nvSpPr>
      <dsp:spPr>
        <a:xfrm>
          <a:off x="3560647" y="2986765"/>
          <a:ext cx="3236197" cy="1941718"/>
        </a:xfrm>
        <a:prstGeom prst="rect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b="1" kern="1200"/>
            <a:t>Vrijdag: Thomas en Susanne</a:t>
          </a:r>
          <a:endParaRPr lang="en-US" sz="19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/>
            <a:t>Vijf opties om aan te werken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500" kern="1200"/>
            <a:t>Zelfstandig werken. </a:t>
          </a:r>
          <a:endParaRPr lang="en-US" sz="1500" kern="1200"/>
        </a:p>
      </dsp:txBody>
      <dsp:txXfrm>
        <a:off x="3560647" y="2986765"/>
        <a:ext cx="3236197" cy="1941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96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60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539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77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17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50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088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293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134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3352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79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264B662-D94F-4932-B849-73534EC73ED7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0ECF7D-E090-4D17-A81B-DB8772155D75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2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8D4C8-5890-43A4-9311-152C221020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nl-NL" sz="6600" dirty="0">
                <a:solidFill>
                  <a:schemeClr val="tx1"/>
                </a:solidFill>
              </a:rPr>
              <a:t>L&amp;O lesweek 3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BF4535-0690-4FE5-B469-4C3353D55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2941" y="863364"/>
            <a:ext cx="3082986" cy="5120435"/>
          </a:xfrm>
        </p:spPr>
        <p:txBody>
          <a:bodyPr anchor="ctr">
            <a:normAutofit/>
          </a:bodyPr>
          <a:lstStyle/>
          <a:p>
            <a:pPr algn="l"/>
            <a:r>
              <a:rPr lang="nl-NL" sz="2000" dirty="0">
                <a:solidFill>
                  <a:schemeClr val="tx1"/>
                </a:solidFill>
              </a:rPr>
              <a:t>Dinsdag 18-2: Wat gaan we doen deze week?! </a:t>
            </a:r>
          </a:p>
        </p:txBody>
      </p:sp>
    </p:spTree>
    <p:extLst>
      <p:ext uri="{BB962C8B-B14F-4D97-AF65-F5344CB8AC3E}">
        <p14:creationId xmlns:p14="http://schemas.microsoft.com/office/powerpoint/2010/main" val="459785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36D16D1E-4205-49F5-BD2A-DA769947C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012FD100-C039-4E03-B5E4-2EDFA7290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4193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13">
            <a:extLst>
              <a:ext uri="{FF2B5EF4-FFF2-40B4-BE49-F238E27FC236}">
                <a16:creationId xmlns:a16="http://schemas.microsoft.com/office/drawing/2014/main" id="{4418FCD2-8448-4A81-8EB4-72250F782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8F7A20B2-0484-4021-96D4-0315CD30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Vandaag:</a:t>
            </a:r>
          </a:p>
        </p:txBody>
      </p:sp>
      <p:graphicFrame>
        <p:nvGraphicFramePr>
          <p:cNvPr id="25" name="Tekstvak 2">
            <a:extLst>
              <a:ext uri="{FF2B5EF4-FFF2-40B4-BE49-F238E27FC236}">
                <a16:creationId xmlns:a16="http://schemas.microsoft.com/office/drawing/2014/main" id="{7B1841B4-FADA-45B7-AD8B-29C0AE0711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897798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96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855412-EB97-43B8-A3DF-F46986F4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Rooster van deze week</a:t>
            </a:r>
          </a:p>
        </p:txBody>
      </p:sp>
    </p:spTree>
    <p:extLst>
      <p:ext uri="{BB962C8B-B14F-4D97-AF65-F5344CB8AC3E}">
        <p14:creationId xmlns:p14="http://schemas.microsoft.com/office/powerpoint/2010/main" val="3070987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6D16D1E-4205-49F5-BD2A-DA769947C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2FD100-C039-4E03-B5E4-2EDFA7290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4193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18FCD2-8448-4A81-8EB4-72250F782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70DE99-D401-451D-A218-17F123C8C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Rooster L&amp;O voor deze week: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ekstvak 2">
            <a:extLst>
              <a:ext uri="{FF2B5EF4-FFF2-40B4-BE49-F238E27FC236}">
                <a16:creationId xmlns:a16="http://schemas.microsoft.com/office/drawing/2014/main" id="{CE5A93E0-2709-4EA7-9956-2FE9063211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884277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201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2A6EFCB-0B7F-4CF5-9134-0FDEF2C30CC2}"/>
              </a:ext>
            </a:extLst>
          </p:cNvPr>
          <p:cNvSpPr txBox="1"/>
          <p:nvPr/>
        </p:nvSpPr>
        <p:spPr>
          <a:xfrm>
            <a:off x="1543050" y="1162050"/>
            <a:ext cx="51339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/>
              <a:t>Wix</a:t>
            </a:r>
            <a:r>
              <a:rPr lang="nl-NL" sz="2400" dirty="0"/>
              <a:t> portfolio: 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Deadline = 10 maart 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Gesprekken op 17 maart 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F6FAD5DB-14A3-440F-A1D0-F1B8903EC04D}"/>
              </a:ext>
            </a:extLst>
          </p:cNvPr>
          <p:cNvSpPr/>
          <p:nvPr/>
        </p:nvSpPr>
        <p:spPr>
          <a:xfrm rot="1207846">
            <a:off x="7315910" y="703895"/>
            <a:ext cx="2619375" cy="148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Website!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7BBA169-BF74-4B18-A25B-624E5E9CEEBA}"/>
              </a:ext>
            </a:extLst>
          </p:cNvPr>
          <p:cNvSpPr txBox="1"/>
          <p:nvPr/>
        </p:nvSpPr>
        <p:spPr>
          <a:xfrm rot="770729">
            <a:off x="7713425" y="4045987"/>
            <a:ext cx="4066412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Kijk naar het Beoordelingsformulier voor IBM</a:t>
            </a:r>
          </a:p>
          <a:p>
            <a:pPr algn="ctr"/>
            <a:endParaRPr lang="nl-NL" sz="2400" dirty="0"/>
          </a:p>
        </p:txBody>
      </p:sp>
      <p:sp>
        <p:nvSpPr>
          <p:cNvPr id="5" name="Pijl: rechts 4">
            <a:extLst>
              <a:ext uri="{FF2B5EF4-FFF2-40B4-BE49-F238E27FC236}">
                <a16:creationId xmlns:a16="http://schemas.microsoft.com/office/drawing/2014/main" id="{E930AB25-00AB-4395-85F6-6AD2A68391CD}"/>
              </a:ext>
            </a:extLst>
          </p:cNvPr>
          <p:cNvSpPr/>
          <p:nvPr/>
        </p:nvSpPr>
        <p:spPr>
          <a:xfrm rot="20907065">
            <a:off x="1985961" y="2406061"/>
            <a:ext cx="4248150" cy="16198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Werkprocessen</a:t>
            </a:r>
          </a:p>
        </p:txBody>
      </p:sp>
      <p:sp>
        <p:nvSpPr>
          <p:cNvPr id="6" name="Pijl: rechts 5">
            <a:extLst>
              <a:ext uri="{FF2B5EF4-FFF2-40B4-BE49-F238E27FC236}">
                <a16:creationId xmlns:a16="http://schemas.microsoft.com/office/drawing/2014/main" id="{4C301764-EAF2-4556-B6E2-3A4A66239C1B}"/>
              </a:ext>
            </a:extLst>
          </p:cNvPr>
          <p:cNvSpPr/>
          <p:nvPr/>
        </p:nvSpPr>
        <p:spPr>
          <a:xfrm rot="20409321">
            <a:off x="3107749" y="3776730"/>
            <a:ext cx="4342638" cy="1581150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Persoonlijk ontwikkeldoel</a:t>
            </a:r>
          </a:p>
        </p:txBody>
      </p:sp>
    </p:spTree>
    <p:extLst>
      <p:ext uri="{BB962C8B-B14F-4D97-AF65-F5344CB8AC3E}">
        <p14:creationId xmlns:p14="http://schemas.microsoft.com/office/powerpoint/2010/main" val="3458080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549EB89-5BFB-4E1E-AEEA-87C343D805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Tijdelijke aanduiding voor afbeelding 9">
            <a:extLst>
              <a:ext uri="{FF2B5EF4-FFF2-40B4-BE49-F238E27FC236}">
                <a16:creationId xmlns:a16="http://schemas.microsoft.com/office/drawing/2014/main" id="{08EBFE92-8C8A-400B-8E0D-50369595DCB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1"/>
          <a:stretch/>
        </p:blipFill>
        <p:spPr>
          <a:xfrm>
            <a:off x="633999" y="640080"/>
            <a:ext cx="6275667" cy="557784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D1FA295-BDF6-44B9-90C5-FE3E2CE35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935C9D-DF29-460F-9290-B3FFFAD48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dirty="0"/>
              <a:t>Lekker </a:t>
            </a:r>
            <a:r>
              <a:rPr lang="en-US" sz="4400" dirty="0" err="1"/>
              <a:t>aan</a:t>
            </a:r>
            <a:r>
              <a:rPr lang="en-US" sz="4400" dirty="0"/>
              <a:t> de slag met je </a:t>
            </a:r>
            <a:r>
              <a:rPr lang="en-US" sz="4400" dirty="0" err="1"/>
              <a:t>Wix</a:t>
            </a:r>
            <a:r>
              <a:rPr lang="en-US" sz="4400" dirty="0"/>
              <a:t> </a:t>
            </a:r>
            <a:r>
              <a:rPr lang="en-US" sz="4400" dirty="0" err="1"/>
              <a:t>portofolio</a:t>
            </a:r>
            <a:r>
              <a:rPr lang="en-US" sz="4400" dirty="0"/>
              <a:t>! 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EC84484-0C33-4AD2-A8FB-FDC1D0CC7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96885" y="3578084"/>
            <a:ext cx="3659246" cy="2639835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ts val="1200"/>
              </a:spcBef>
              <a:spcAft>
                <a:spcPts val="200"/>
              </a:spcAft>
            </a:pPr>
            <a:r>
              <a:rPr lang="en-US" sz="2000" cap="all" spc="200" dirty="0">
                <a:latin typeface="+mj-lt"/>
              </a:rPr>
              <a:t>Om 10.00 op de trap </a:t>
            </a:r>
            <a:r>
              <a:rPr lang="en-US" sz="2000" cap="all" spc="200" dirty="0" err="1">
                <a:latin typeface="+mj-lt"/>
              </a:rPr>
              <a:t>voor</a:t>
            </a:r>
            <a:r>
              <a:rPr lang="en-US" sz="2000" cap="all" spc="200" dirty="0">
                <a:latin typeface="+mj-lt"/>
              </a:rPr>
              <a:t> IBS lessen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1A36F1F-EEAE-48D1-A1FB-BD6FC8506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9127064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450DB4-981D-4237-A558-18C23566EE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3F89A0-B852-4E9B-BFF9-32E7D91D43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AF8441-155E-4D5C-942E-35FB36559A9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Breedbeeld</PresentationFormat>
  <Paragraphs>28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Terugblik</vt:lpstr>
      <vt:lpstr>L&amp;O lesweek 3</vt:lpstr>
      <vt:lpstr>Vandaag:</vt:lpstr>
      <vt:lpstr>Rooster van deze week</vt:lpstr>
      <vt:lpstr>Rooster L&amp;O voor deze week:</vt:lpstr>
      <vt:lpstr>PowerPoint-presentatie</vt:lpstr>
      <vt:lpstr>Lekker aan de slag met je Wix portofolio!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L&amp;O lesweek 3</dc:title>
  <dc:creator>Pascalle Cup</dc:creator>
  <cp:lastModifiedBy>Pascalle Cup</cp:lastModifiedBy>
  <cp:revision>1</cp:revision>
  <dcterms:created xsi:type="dcterms:W3CDTF">2020-02-17T14:59:02Z</dcterms:created>
  <dcterms:modified xsi:type="dcterms:W3CDTF">2020-02-18T08:05:55Z</dcterms:modified>
</cp:coreProperties>
</file>